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72" r:id="rId5"/>
    <p:sldId id="275" r:id="rId6"/>
    <p:sldId id="270" r:id="rId7"/>
    <p:sldId id="273" r:id="rId8"/>
    <p:sldId id="271" r:id="rId9"/>
    <p:sldId id="274" r:id="rId10"/>
    <p:sldId id="276" r:id="rId11"/>
    <p:sldId id="281" r:id="rId12"/>
    <p:sldId id="279" r:id="rId13"/>
    <p:sldId id="280" r:id="rId14"/>
    <p:sldId id="277" r:id="rId15"/>
    <p:sldId id="282" r:id="rId16"/>
    <p:sldId id="278" r:id="rId17"/>
    <p:sldId id="283" r:id="rId18"/>
    <p:sldId id="284" r:id="rId19"/>
    <p:sldId id="265" r:id="rId20"/>
  </p:sldIdLst>
  <p:sldSz cx="9144000" cy="6858000" type="screen4x3"/>
  <p:notesSz cx="6858000" cy="9144000"/>
  <p:defaultTextStyle>
    <a:defPPr rtl="0"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kke-navngivet sektion" id="{DEEFF950-C851-B749-8E89-6AC720C43131}">
          <p14:sldIdLst>
            <p14:sldId id="272"/>
            <p14:sldId id="275"/>
            <p14:sldId id="270"/>
            <p14:sldId id="273"/>
            <p14:sldId id="271"/>
            <p14:sldId id="274"/>
            <p14:sldId id="276"/>
            <p14:sldId id="281"/>
            <p14:sldId id="279"/>
            <p14:sldId id="280"/>
            <p14:sldId id="277"/>
            <p14:sldId id="282"/>
            <p14:sldId id="278"/>
            <p14:sldId id="283"/>
            <p14:sldId id="28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8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8"/>
    <p:restoredTop sz="94754" autoAdjust="0"/>
  </p:normalViewPr>
  <p:slideViewPr>
    <p:cSldViewPr showGuides="1">
      <p:cViewPr varScale="1">
        <p:scale>
          <a:sx n="140" d="100"/>
          <a:sy n="140" d="100"/>
        </p:scale>
        <p:origin x="151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2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F79B11-DA9F-4E8E-9825-54933BD94495}" type="datetime1">
              <a:rPr lang="da-DK" smtClean="0"/>
              <a:t>24.02.2023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da-DK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1961D1-B44E-4B17-A461-1565CFF3DCC7}" type="datetime1">
              <a:rPr lang="da-DK" noProof="0" smtClean="0"/>
              <a:t>24.02.2023</a:t>
            </a:fld>
            <a:endParaRPr lang="da-DK" noProof="0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 dirty="0"/>
              <a:t>Klik for at redigere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a-DK" noProof="0" smtClean="0"/>
              <a:t>1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21457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a-DK" noProof="0" smtClean="0"/>
              <a:t>2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09504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a-DK" noProof="0" smtClean="0"/>
              <a:t>3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94718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a-DK" noProof="0" smtClean="0"/>
              <a:t>4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93534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a-DK" noProof="0" smtClean="0"/>
              <a:t>5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292376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a-DK" noProof="0" smtClean="0"/>
              <a:t>6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23307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124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 rtlCol="0">
            <a:normAutofit/>
          </a:bodyPr>
          <a:lstStyle>
            <a:lvl1pPr>
              <a:defRPr sz="4051"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9FF2E0-AD36-43B0-8FFB-4D1290863FF6}" type="datetime1">
              <a:rPr lang="da-DK" noProof="0" smtClean="0"/>
              <a:t>24.02.2023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837742-5ED5-4A6B-89E7-7BAAE374465B}" type="datetime1">
              <a:rPr lang="da-DK" noProof="0" smtClean="0"/>
              <a:t>24.02.2023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 rtlCol="0"/>
          <a:lstStyle/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408D8-564C-47D5-B6E7-F9D2628BA5A3}" type="datetime1">
              <a:rPr lang="da-DK" noProof="0" smtClean="0"/>
              <a:t>24.02.2023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B3E8EB-8BE3-4570-A4F2-6EACA99D58AD}" type="datetime1">
              <a:rPr lang="da-DK" noProof="0" smtClean="0"/>
              <a:t>24.02.2023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rtlCol="0" anchor="b">
            <a:normAutofit/>
          </a:bodyPr>
          <a:lstStyle>
            <a:lvl1pPr algn="l">
              <a:defRPr sz="4051" b="1" cap="none" baseline="0"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614C61-869A-4F0F-BF66-B4BD48927BD4}" type="datetime1">
              <a:rPr lang="da-DK" noProof="0" smtClean="0"/>
              <a:t>24.02.2023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2B55FD-5667-4EB8-92BA-D3F865F53980}" type="datetime1">
              <a:rPr lang="da-DK" noProof="0" smtClean="0"/>
              <a:t>24.02.2023</a:t>
            </a:fld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14065D-CEA0-423D-AD51-1E51CC18AE24}" type="datetime1">
              <a:rPr lang="da-DK" noProof="0" smtClean="0"/>
              <a:t>24.02.2023</a:t>
            </a:fld>
            <a:endParaRPr lang="da-DK" noProof="0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901440-2EB7-4435-AB26-E3D1BF38B8A4}" type="datetime1">
              <a:rPr lang="da-DK" noProof="0" smtClean="0"/>
              <a:t>24.02.2023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9D6115-2D2C-47F7-BF8B-C4F288B93FF7}" type="datetime1">
              <a:rPr lang="da-DK" noProof="0" smtClean="0"/>
              <a:t>24.02.2023</a:t>
            </a:fld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rtlCol="0" anchor="b">
            <a:normAutofit/>
          </a:bodyPr>
          <a:lstStyle>
            <a:lvl1pPr algn="l">
              <a:defRPr sz="2701" b="1"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EB7E8F-AB9E-4829-B480-FF7E2A3137E1}" type="datetime1">
              <a:rPr lang="da-DK" noProof="0" smtClean="0"/>
              <a:t>24.02.2023</a:t>
            </a:fld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rtlCol="0" anchor="b">
            <a:noAutofit/>
          </a:bodyPr>
          <a:lstStyle>
            <a:lvl1pPr algn="l">
              <a:defRPr sz="2701" b="1"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billede 2" descr="En tom pladsholder til at tilføje et billede. Klik på pladsholderen, og vælg det billede, du vil tilføje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a-DK" noProof="0" dirty="0"/>
              <a:t>Klik for at redigere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B64CEED-E7D6-4009-98A8-96A56352B382}" type="datetime1">
              <a:rPr lang="da-DK" noProof="0" smtClean="0"/>
              <a:t>24.02.2023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da-DK" noProof="0" smtClean="0"/>
              <a:pPr rtl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80000"/>
        </a:lnSpc>
        <a:spcBef>
          <a:spcPct val="0"/>
        </a:spcBef>
        <a:buNone/>
        <a:defRPr sz="2701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45889" indent="-171496" algn="l" defTabSz="685983" rtl="0" eaLnBrk="1" latinLnBrk="0" hangingPunct="1">
        <a:lnSpc>
          <a:spcPct val="90000"/>
        </a:lnSpc>
        <a:spcBef>
          <a:spcPts val="7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83085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20282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23179" indent="-1028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926077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028974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31872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34769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amx@namx.f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mx.f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himmel, udendørs, person, bygning&#10;&#10;Automatisk genereret beskrivelse">
            <a:extLst>
              <a:ext uri="{FF2B5EF4-FFF2-40B4-BE49-F238E27FC236}">
                <a16:creationId xmlns:a16="http://schemas.microsoft.com/office/drawing/2014/main" id="{A32AF2B9-0D9C-054E-8177-0091A210C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725" y="856580"/>
            <a:ext cx="6862552" cy="514484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08C3224-AF3C-D543-89AA-46655913C587}"/>
              </a:ext>
            </a:extLst>
          </p:cNvPr>
          <p:cNvSpPr/>
          <p:nvPr/>
        </p:nvSpPr>
        <p:spPr>
          <a:xfrm>
            <a:off x="8245365" y="1192036"/>
            <a:ext cx="378140" cy="452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1" dirty="0"/>
              <a:t>B</a:t>
            </a:r>
          </a:p>
          <a:p>
            <a:r>
              <a:rPr lang="da-DK" sz="2401" dirty="0"/>
              <a:t>E</a:t>
            </a:r>
          </a:p>
          <a:p>
            <a:r>
              <a:rPr lang="da-DK" sz="2401" dirty="0"/>
              <a:t>R</a:t>
            </a:r>
          </a:p>
          <a:p>
            <a:r>
              <a:rPr lang="da-DK" sz="2401" dirty="0"/>
              <a:t>L</a:t>
            </a:r>
          </a:p>
          <a:p>
            <a:r>
              <a:rPr lang="da-DK" sz="2401" dirty="0"/>
              <a:t>I</a:t>
            </a:r>
          </a:p>
          <a:p>
            <a:r>
              <a:rPr lang="da-DK" sz="2401" dirty="0"/>
              <a:t>N</a:t>
            </a:r>
          </a:p>
          <a:p>
            <a:r>
              <a:rPr lang="da-DK" sz="2401" dirty="0"/>
              <a:t> </a:t>
            </a:r>
          </a:p>
          <a:p>
            <a:endParaRPr lang="da-DK" sz="2401" dirty="0"/>
          </a:p>
          <a:p>
            <a:r>
              <a:rPr lang="da-DK" sz="2401" dirty="0"/>
              <a:t>2</a:t>
            </a:r>
          </a:p>
          <a:p>
            <a:r>
              <a:rPr lang="da-DK" sz="2401" dirty="0"/>
              <a:t>0</a:t>
            </a:r>
          </a:p>
          <a:p>
            <a:r>
              <a:rPr lang="da-DK" sz="2401" dirty="0"/>
              <a:t>2</a:t>
            </a:r>
          </a:p>
          <a:p>
            <a:r>
              <a:rPr lang="da-DK" sz="240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414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2F49F-FFEB-7044-AB83-66A23E572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18" y="1256735"/>
            <a:ext cx="3086904" cy="389603"/>
          </a:xfrm>
        </p:spPr>
        <p:txBody>
          <a:bodyPr/>
          <a:lstStyle/>
          <a:p>
            <a:r>
              <a:rPr lang="da-DK" u="sng" dirty="0" err="1"/>
              <a:t>Týsdagur</a:t>
            </a:r>
            <a:r>
              <a:rPr lang="da-DK" u="sng" dirty="0"/>
              <a:t> 7. </a:t>
            </a:r>
            <a:r>
              <a:rPr lang="da-DK" u="sng" dirty="0" err="1"/>
              <a:t>mars</a:t>
            </a:r>
            <a:endParaRPr lang="da-DK" u="sng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95E4E9C8-365A-2A40-A064-534FD88806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4463960" y="2120413"/>
            <a:ext cx="4336259" cy="3252194"/>
          </a:xfr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320DC47-5BF3-1A43-B2BB-1B1059AC0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9118" y="2024478"/>
            <a:ext cx="3086904" cy="3348128"/>
          </a:xfrm>
        </p:spPr>
        <p:txBody>
          <a:bodyPr>
            <a:normAutofit/>
          </a:bodyPr>
          <a:lstStyle/>
          <a:p>
            <a:r>
              <a:rPr lang="da-DK" sz="2401" dirty="0"/>
              <a:t>Sachsenhausen (</a:t>
            </a:r>
            <a:r>
              <a:rPr lang="da-DK" sz="2401" dirty="0" err="1"/>
              <a:t>týningarlegan</a:t>
            </a:r>
            <a:r>
              <a:rPr lang="da-DK" sz="2401" dirty="0"/>
              <a:t>)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EAABADC-8731-8F45-9334-F1DB6B644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18" y="3455518"/>
            <a:ext cx="2854541" cy="192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9344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DDCD5-0152-5542-910D-36B9459B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18" y="1256734"/>
            <a:ext cx="3086904" cy="443624"/>
          </a:xfrm>
        </p:spPr>
        <p:txBody>
          <a:bodyPr/>
          <a:lstStyle/>
          <a:p>
            <a:r>
              <a:rPr lang="da-DK" u="sng" dirty="0" err="1"/>
              <a:t>Mikudagur</a:t>
            </a:r>
            <a:r>
              <a:rPr lang="da-DK" u="sng" dirty="0"/>
              <a:t> 8. </a:t>
            </a:r>
            <a:r>
              <a:rPr lang="da-DK" u="sng" dirty="0" err="1"/>
              <a:t>mars</a:t>
            </a:r>
            <a:endParaRPr lang="da-DK" u="sng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495EF77D-C03F-1143-9673-B18C96F8B7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361" r="12361"/>
          <a:stretch>
            <a:fillRect/>
          </a:stretch>
        </p:blipFill>
        <p:spPr>
          <a:xfrm>
            <a:off x="4572000" y="2348599"/>
            <a:ext cx="4375625" cy="3360707"/>
          </a:xfr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95EE4F7-FB24-4B48-8C54-32835AC77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a-DK" sz="2701" dirty="0"/>
              <a:t>Checkpoint Charlie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35931C2-53A6-8242-9270-A8E44282B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36" y="3872624"/>
            <a:ext cx="2646983" cy="18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7671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B491E-1011-BA47-B308-BDF06144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18" y="1214177"/>
            <a:ext cx="3086904" cy="432161"/>
          </a:xfrm>
        </p:spPr>
        <p:txBody>
          <a:bodyPr/>
          <a:lstStyle/>
          <a:p>
            <a:r>
              <a:rPr lang="da-DK" u="sng" dirty="0" err="1"/>
              <a:t>Hósdagur</a:t>
            </a:r>
            <a:r>
              <a:rPr lang="da-DK" u="sng" dirty="0"/>
              <a:t> 9. </a:t>
            </a:r>
            <a:r>
              <a:rPr lang="da-DK" u="sng" dirty="0" err="1"/>
              <a:t>mars</a:t>
            </a:r>
            <a:endParaRPr lang="da-DK" u="sng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6BBD8123-2DC2-EA44-A46B-0DD1974126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72" r="12572"/>
          <a:stretch>
            <a:fillRect/>
          </a:stretch>
        </p:blipFill>
        <p:spPr/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F05984-6268-D146-853D-88414353A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a-DK" sz="2401" dirty="0" err="1"/>
              <a:t>Tropical</a:t>
            </a:r>
            <a:r>
              <a:rPr lang="da-DK" sz="2401" dirty="0"/>
              <a:t> Island</a:t>
            </a:r>
          </a:p>
          <a:p>
            <a:r>
              <a:rPr lang="da-DK" sz="2401" dirty="0" err="1"/>
              <a:t>Baðiland</a:t>
            </a:r>
            <a:endParaRPr lang="da-DK" sz="2401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B3A06E1-BC58-964E-9341-BA1F0808D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18" y="3645080"/>
            <a:ext cx="3241204" cy="199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4429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25F21-3C78-A64A-9BAE-2E4A80E33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18" y="1256734"/>
            <a:ext cx="3086904" cy="443624"/>
          </a:xfrm>
        </p:spPr>
        <p:txBody>
          <a:bodyPr/>
          <a:lstStyle/>
          <a:p>
            <a:r>
              <a:rPr lang="da-DK" sz="2401" u="sng" dirty="0" err="1"/>
              <a:t>Fríggjadagur</a:t>
            </a:r>
            <a:r>
              <a:rPr lang="da-DK" sz="2401" u="sng" dirty="0"/>
              <a:t> 10. </a:t>
            </a:r>
            <a:r>
              <a:rPr lang="da-DK" sz="2401" u="sng" dirty="0" err="1"/>
              <a:t>mars</a:t>
            </a:r>
            <a:endParaRPr lang="da-DK" sz="2401" u="sng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A08914D9-E263-5F40-A964-CE0B34D894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4517980" y="2564679"/>
            <a:ext cx="4336259" cy="2890839"/>
          </a:xfr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51F9287-256B-CA4C-B035-AB08D92D0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a-DK" sz="2401" dirty="0" err="1"/>
              <a:t>Frídagur</a:t>
            </a:r>
            <a:r>
              <a:rPr lang="da-DK" sz="2401" dirty="0"/>
              <a:t> - </a:t>
            </a:r>
            <a:r>
              <a:rPr lang="da-DK" sz="2401" dirty="0" err="1"/>
              <a:t>fráferð</a:t>
            </a:r>
            <a:endParaRPr lang="da-DK" sz="2401" dirty="0"/>
          </a:p>
          <a:p>
            <a:r>
              <a:rPr lang="da-DK" sz="2401" dirty="0"/>
              <a:t>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0DFC200-8C90-2646-8EED-F4A6CFF0A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60" y="3645081"/>
            <a:ext cx="2570199" cy="181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1984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15193-E4A1-80D3-1238-61CC046F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FO" dirty="0"/>
              <a:t>Breytir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7CCAF0-3951-8163-9DC7-00651BE9B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FO" i="1" u="sng" dirty="0"/>
              <a:t>Sjóvinnubreytin: </a:t>
            </a:r>
            <a:r>
              <a:rPr lang="da-FO" dirty="0"/>
              <a:t>Evald Rasmussen</a:t>
            </a:r>
          </a:p>
          <a:p>
            <a:r>
              <a:rPr lang="da-FO" i="1" u="sng" dirty="0"/>
              <a:t>Handverksbreytin: </a:t>
            </a:r>
            <a:r>
              <a:rPr lang="da-FO" dirty="0"/>
              <a:t>Hans Nielsen</a:t>
            </a:r>
            <a:endParaRPr lang="da-FO" i="1" u="sng" dirty="0"/>
          </a:p>
          <a:p>
            <a:r>
              <a:rPr lang="da-FO" i="1" u="sng" dirty="0"/>
              <a:t>Kostbreytin: </a:t>
            </a:r>
            <a:r>
              <a:rPr lang="da-FO" dirty="0"/>
              <a:t>Jacoba Lervig</a:t>
            </a:r>
          </a:p>
          <a:p>
            <a:r>
              <a:rPr lang="da-FO" i="1" u="sng" dirty="0"/>
              <a:t>Ítróttarbreytin: </a:t>
            </a:r>
            <a:r>
              <a:rPr lang="da-FO" dirty="0"/>
              <a:t>John Petersen</a:t>
            </a:r>
          </a:p>
          <a:p>
            <a:r>
              <a:rPr lang="da-FO" i="1" u="sng" dirty="0"/>
              <a:t>Sniðbreytin: </a:t>
            </a:r>
            <a:r>
              <a:rPr lang="da-FO" dirty="0"/>
              <a:t>Una Weihe</a:t>
            </a:r>
            <a:endParaRPr lang="da-FO" i="1" u="sng" dirty="0"/>
          </a:p>
          <a:p>
            <a:r>
              <a:rPr lang="da-FO" i="1" u="sng" dirty="0"/>
              <a:t>Tónleikabreytin:</a:t>
            </a:r>
            <a:r>
              <a:rPr lang="da-FO" dirty="0"/>
              <a:t> Joan Samuelsen</a:t>
            </a:r>
            <a:endParaRPr lang="da-FO" i="1" u="sng" dirty="0"/>
          </a:p>
          <a:p>
            <a:r>
              <a:rPr lang="da-FO" i="1" u="sng" dirty="0"/>
              <a:t>Íverksetarabreytin: </a:t>
            </a:r>
            <a:r>
              <a:rPr lang="da-FO" dirty="0"/>
              <a:t>Ingi á Smið og Miriam N. Johannesen</a:t>
            </a:r>
          </a:p>
          <a:p>
            <a:pPr marL="34299" indent="0">
              <a:buNone/>
            </a:pPr>
            <a:r>
              <a:rPr lang="da-FO" dirty="0"/>
              <a:t>Aage Nybo og Peter H. Niclasen</a:t>
            </a:r>
          </a:p>
        </p:txBody>
      </p:sp>
    </p:spTree>
    <p:extLst>
      <p:ext uri="{BB962C8B-B14F-4D97-AF65-F5344CB8AC3E}">
        <p14:creationId xmlns:p14="http://schemas.microsoft.com/office/powerpoint/2010/main" val="296749214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48D56-4266-34E9-CA94-1265FD47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FO" dirty="0"/>
              <a:t>Leiðreglur á ferðini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0C33D9-F878-74CF-1833-345D7DE48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7291" indent="-342991">
              <a:buFont typeface="+mj-lt"/>
              <a:buAutoNum type="arabicPeriod"/>
            </a:pPr>
            <a:r>
              <a:rPr lang="da-FO" sz="3001" dirty="0"/>
              <a:t>Øll møta til ásettu tíðir</a:t>
            </a:r>
          </a:p>
          <a:p>
            <a:pPr marL="377291" indent="-342991">
              <a:buFont typeface="+mj-lt"/>
              <a:buAutoNum type="arabicPeriod"/>
            </a:pPr>
            <a:r>
              <a:rPr lang="da-FO" sz="3001" dirty="0"/>
              <a:t>Fylgjast í ásettu bólkunum</a:t>
            </a:r>
          </a:p>
          <a:p>
            <a:pPr marL="377291" indent="-342991">
              <a:buFont typeface="+mj-lt"/>
              <a:buAutoNum type="arabicPeriod"/>
            </a:pPr>
            <a:r>
              <a:rPr lang="da-FO" sz="3001" dirty="0"/>
              <a:t>Øll taka upp eftir sær</a:t>
            </a:r>
          </a:p>
          <a:p>
            <a:pPr marL="377291" indent="-342991">
              <a:buFont typeface="+mj-lt"/>
              <a:buAutoNum type="arabicPeriod"/>
            </a:pPr>
            <a:r>
              <a:rPr lang="da-FO" sz="3001" dirty="0"/>
              <a:t>Ikki er loyvt at nýta rúsdrekka</a:t>
            </a:r>
          </a:p>
        </p:txBody>
      </p:sp>
    </p:spTree>
    <p:extLst>
      <p:ext uri="{BB962C8B-B14F-4D97-AF65-F5344CB8AC3E}">
        <p14:creationId xmlns:p14="http://schemas.microsoft.com/office/powerpoint/2010/main" val="402913289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 err="1"/>
              <a:t>Hentir</a:t>
            </a:r>
            <a:r>
              <a:rPr lang="da-DK" dirty="0"/>
              <a:t> </a:t>
            </a:r>
            <a:r>
              <a:rPr lang="da-DK" dirty="0" err="1"/>
              <a:t>upplýsingar</a:t>
            </a:r>
            <a:r>
              <a:rPr lang="da-DK" dirty="0"/>
              <a:t>:</a:t>
            </a:r>
          </a:p>
        </p:txBody>
      </p:sp>
      <p:sp>
        <p:nvSpPr>
          <p:cNvPr id="14" name="Pladsholder til indhold 13"/>
          <p:cNvSpPr>
            <a:spLocks noGrp="1"/>
          </p:cNvSpPr>
          <p:nvPr>
            <p:ph idx="1"/>
          </p:nvPr>
        </p:nvSpPr>
        <p:spPr>
          <a:xfrm>
            <a:off x="799118" y="2057043"/>
            <a:ext cx="6516798" cy="3944377"/>
          </a:xfrm>
        </p:spPr>
        <p:txBody>
          <a:bodyPr rtlCol="0">
            <a:normAutofit lnSpcReduction="10000"/>
          </a:bodyPr>
          <a:lstStyle/>
          <a:p>
            <a:pPr lvl="1"/>
            <a:endParaRPr lang="da-DK" dirty="0"/>
          </a:p>
          <a:p>
            <a:pPr lvl="2"/>
            <a:r>
              <a:rPr lang="da-DK" sz="1500" dirty="0" err="1"/>
              <a:t>Ferðapass</a:t>
            </a:r>
            <a:r>
              <a:rPr lang="da-DK" sz="1500" dirty="0"/>
              <a:t> </a:t>
            </a:r>
          </a:p>
          <a:p>
            <a:pPr marL="34299" indent="0">
              <a:buNone/>
            </a:pPr>
            <a:endParaRPr lang="da-DK" dirty="0"/>
          </a:p>
          <a:p>
            <a:pPr lvl="2"/>
            <a:r>
              <a:rPr lang="da-DK" sz="1500" dirty="0" err="1"/>
              <a:t>Tryggingar</a:t>
            </a:r>
            <a:r>
              <a:rPr lang="da-DK" sz="1500" dirty="0"/>
              <a:t> (</a:t>
            </a:r>
            <a:r>
              <a:rPr lang="da-DK" sz="1500" dirty="0" err="1"/>
              <a:t>ferðatrygging+avlýsingartrygging</a:t>
            </a:r>
            <a:r>
              <a:rPr lang="da-DK" sz="1500" dirty="0"/>
              <a:t>)</a:t>
            </a:r>
          </a:p>
          <a:p>
            <a:pPr marL="34299" indent="0">
              <a:buNone/>
            </a:pPr>
            <a:endParaRPr lang="da-DK" dirty="0"/>
          </a:p>
          <a:p>
            <a:pPr lvl="2"/>
            <a:r>
              <a:rPr lang="da-DK" sz="1500" dirty="0" err="1"/>
              <a:t>Lummapeningur</a:t>
            </a:r>
            <a:r>
              <a:rPr lang="da-DK" sz="1500" dirty="0"/>
              <a:t> </a:t>
            </a:r>
          </a:p>
          <a:p>
            <a:pPr rtl="0"/>
            <a:endParaRPr lang="da-DK" dirty="0"/>
          </a:p>
          <a:p>
            <a:pPr lvl="2"/>
            <a:r>
              <a:rPr lang="da-DK" sz="1500" dirty="0" err="1"/>
              <a:t>Spurningar</a:t>
            </a:r>
            <a:r>
              <a:rPr lang="da-DK" sz="1500" dirty="0"/>
              <a:t>: </a:t>
            </a:r>
            <a:r>
              <a:rPr lang="da-DK" sz="1500" dirty="0">
                <a:hlinkClick r:id="rId3"/>
              </a:rPr>
              <a:t>namx@namx.fo</a:t>
            </a:r>
            <a:endParaRPr lang="da-DK" sz="1500" dirty="0"/>
          </a:p>
          <a:p>
            <a:pPr lvl="2"/>
            <a:endParaRPr lang="da-DK" sz="1500" dirty="0"/>
          </a:p>
          <a:p>
            <a:pPr lvl="2"/>
            <a:r>
              <a:rPr lang="da-DK" sz="1500" dirty="0" err="1"/>
              <a:t>Ferðatelefon</a:t>
            </a:r>
            <a:r>
              <a:rPr lang="da-DK" sz="1500" dirty="0"/>
              <a:t>: 21 10 74</a:t>
            </a:r>
          </a:p>
          <a:p>
            <a:pPr lvl="2"/>
            <a:endParaRPr lang="da-DK" dirty="0"/>
          </a:p>
          <a:p>
            <a:pPr lvl="2"/>
            <a:r>
              <a:rPr lang="da-DK" sz="1500" dirty="0" err="1"/>
              <a:t>Kunning</a:t>
            </a:r>
            <a:r>
              <a:rPr lang="da-DK" sz="1500" dirty="0"/>
              <a:t>: </a:t>
            </a:r>
            <a:r>
              <a:rPr lang="da-DK" sz="1500" dirty="0">
                <a:hlinkClick r:id="rId4"/>
              </a:rPr>
              <a:t>http://www.namx.fo/</a:t>
            </a:r>
            <a:endParaRPr lang="da-DK" sz="1500" dirty="0"/>
          </a:p>
          <a:p>
            <a:pPr marL="274393" lvl="1" indent="0">
              <a:buNone/>
            </a:pPr>
            <a:endParaRPr lang="da-DK" sz="1500" dirty="0"/>
          </a:p>
          <a:p>
            <a:pPr lvl="2"/>
            <a:r>
              <a:rPr lang="da-DK" sz="1500" dirty="0" err="1"/>
              <a:t>Serlig</a:t>
            </a:r>
            <a:r>
              <a:rPr lang="da-DK" sz="1500" dirty="0"/>
              <a:t> </a:t>
            </a:r>
            <a:r>
              <a:rPr lang="da-DK" sz="1500" dirty="0" err="1"/>
              <a:t>atlit</a:t>
            </a:r>
            <a:r>
              <a:rPr lang="da-DK" sz="1500" dirty="0"/>
              <a:t> - </a:t>
            </a:r>
            <a:r>
              <a:rPr lang="da-DK" sz="1500" dirty="0" err="1"/>
              <a:t>kontaktlærarar</a:t>
            </a:r>
            <a:endParaRPr lang="da-DK" sz="1500" dirty="0"/>
          </a:p>
          <a:p>
            <a:pPr rtl="0"/>
            <a:endParaRPr lang="da-DK" dirty="0"/>
          </a:p>
          <a:p>
            <a:pPr rtl="0"/>
            <a:endParaRPr lang="da-DK" dirty="0"/>
          </a:p>
          <a:p>
            <a:pPr rtl="0"/>
            <a:endParaRPr lang="da-DK" dirty="0"/>
          </a:p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32AF2B9-0D9C-054E-8177-0091A210CA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0725" y="856580"/>
            <a:ext cx="6862552" cy="5144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08C3224-AF3C-D543-89AA-46655913C587}"/>
              </a:ext>
            </a:extLst>
          </p:cNvPr>
          <p:cNvSpPr/>
          <p:nvPr/>
        </p:nvSpPr>
        <p:spPr>
          <a:xfrm>
            <a:off x="8245365" y="1192036"/>
            <a:ext cx="378140" cy="452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1" dirty="0"/>
              <a:t>B</a:t>
            </a:r>
          </a:p>
          <a:p>
            <a:r>
              <a:rPr lang="da-DK" sz="2401" dirty="0"/>
              <a:t>E</a:t>
            </a:r>
          </a:p>
          <a:p>
            <a:r>
              <a:rPr lang="da-DK" sz="2401" dirty="0"/>
              <a:t>R</a:t>
            </a:r>
          </a:p>
          <a:p>
            <a:r>
              <a:rPr lang="da-DK" sz="2401" dirty="0"/>
              <a:t>L</a:t>
            </a:r>
          </a:p>
          <a:p>
            <a:r>
              <a:rPr lang="da-DK" sz="2401" dirty="0"/>
              <a:t>I</a:t>
            </a:r>
          </a:p>
          <a:p>
            <a:r>
              <a:rPr lang="da-DK" sz="2401" dirty="0"/>
              <a:t>N</a:t>
            </a:r>
          </a:p>
          <a:p>
            <a:r>
              <a:rPr lang="da-DK" sz="2401" dirty="0"/>
              <a:t> </a:t>
            </a:r>
          </a:p>
          <a:p>
            <a:endParaRPr lang="da-DK" sz="2401" dirty="0"/>
          </a:p>
          <a:p>
            <a:r>
              <a:rPr lang="da-DK" sz="2401" dirty="0"/>
              <a:t>2</a:t>
            </a:r>
          </a:p>
          <a:p>
            <a:r>
              <a:rPr lang="da-DK" sz="2401" dirty="0"/>
              <a:t>0</a:t>
            </a:r>
          </a:p>
          <a:p>
            <a:r>
              <a:rPr lang="da-DK" sz="2401" dirty="0"/>
              <a:t>2</a:t>
            </a:r>
          </a:p>
          <a:p>
            <a:r>
              <a:rPr lang="da-DK" sz="2401" dirty="0"/>
              <a:t>3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16F2201-20C8-D543-A308-DAD67470779E}"/>
              </a:ext>
            </a:extLst>
          </p:cNvPr>
          <p:cNvSpPr txBox="1"/>
          <p:nvPr/>
        </p:nvSpPr>
        <p:spPr>
          <a:xfrm>
            <a:off x="1654916" y="1192037"/>
            <a:ext cx="5780147" cy="41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101" dirty="0" err="1">
                <a:solidFill>
                  <a:schemeClr val="bg1"/>
                </a:solidFill>
              </a:rPr>
              <a:t>Ferðin</a:t>
            </a:r>
            <a:r>
              <a:rPr lang="da-DK" sz="2101" dirty="0">
                <a:solidFill>
                  <a:schemeClr val="bg1"/>
                </a:solidFill>
              </a:rPr>
              <a:t> </a:t>
            </a:r>
            <a:r>
              <a:rPr lang="da-DK" sz="2101" dirty="0" err="1">
                <a:solidFill>
                  <a:schemeClr val="bg1"/>
                </a:solidFill>
              </a:rPr>
              <a:t>byrjar</a:t>
            </a:r>
            <a:r>
              <a:rPr lang="da-DK" sz="2101" dirty="0">
                <a:solidFill>
                  <a:schemeClr val="bg1"/>
                </a:solidFill>
              </a:rPr>
              <a:t> </a:t>
            </a:r>
            <a:r>
              <a:rPr lang="da-DK" sz="2101" dirty="0" err="1">
                <a:solidFill>
                  <a:schemeClr val="bg1"/>
                </a:solidFill>
              </a:rPr>
              <a:t>umborð</a:t>
            </a:r>
            <a:endParaRPr lang="da-DK" sz="210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9752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Berlin 2023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a-DK" dirty="0" err="1"/>
              <a:t>Ferðaætlan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44615" y="2800186"/>
            <a:ext cx="3144304" cy="2572420"/>
          </a:xfrm>
        </p:spPr>
        <p:txBody>
          <a:bodyPr rtlCol="0"/>
          <a:lstStyle/>
          <a:p>
            <a:pPr marL="200078" indent="-200078">
              <a:defRPr>
                <a:solidFill>
                  <a:srgbClr val="EFFE03"/>
                </a:solidFill>
              </a:defRPr>
            </a:pPr>
            <a:r>
              <a:rPr lang="da-DK" dirty="0">
                <a:solidFill>
                  <a:srgbClr val="0070C0"/>
                </a:solidFill>
              </a:rPr>
              <a:t>Tórshavn - Hirtshals 02. </a:t>
            </a:r>
            <a:r>
              <a:rPr lang="da-DK" dirty="0" err="1">
                <a:solidFill>
                  <a:srgbClr val="0070C0"/>
                </a:solidFill>
              </a:rPr>
              <a:t>mars</a:t>
            </a:r>
            <a:endParaRPr lang="da-DK" dirty="0">
              <a:solidFill>
                <a:srgbClr val="0070C0"/>
              </a:solidFill>
            </a:endParaRPr>
          </a:p>
          <a:p>
            <a:pPr>
              <a:defRPr>
                <a:solidFill>
                  <a:srgbClr val="EFFE03"/>
                </a:solidFill>
              </a:defRPr>
            </a:pPr>
            <a:r>
              <a:rPr lang="da-DK" dirty="0">
                <a:solidFill>
                  <a:srgbClr val="0070C0"/>
                </a:solidFill>
              </a:rPr>
              <a:t>Hirtshals – Berlin 04. </a:t>
            </a:r>
            <a:r>
              <a:rPr lang="da-DK" dirty="0" err="1">
                <a:solidFill>
                  <a:srgbClr val="0070C0"/>
                </a:solidFill>
              </a:rPr>
              <a:t>mars</a:t>
            </a:r>
            <a:endParaRPr lang="da-DK" dirty="0">
              <a:solidFill>
                <a:srgbClr val="0070C0"/>
              </a:solidFill>
            </a:endParaRPr>
          </a:p>
          <a:p>
            <a:pPr>
              <a:defRPr>
                <a:solidFill>
                  <a:srgbClr val="EFFE03"/>
                </a:solidFill>
              </a:defRPr>
            </a:pPr>
            <a:r>
              <a:rPr lang="da-DK" dirty="0">
                <a:solidFill>
                  <a:srgbClr val="0070C0"/>
                </a:solidFill>
              </a:rPr>
              <a:t>Berlin 04. – 10. </a:t>
            </a:r>
            <a:r>
              <a:rPr lang="da-DK" dirty="0" err="1">
                <a:solidFill>
                  <a:srgbClr val="0070C0"/>
                </a:solidFill>
              </a:rPr>
              <a:t>mars</a:t>
            </a:r>
            <a:endParaRPr lang="da-DK" dirty="0">
              <a:solidFill>
                <a:srgbClr val="0070C0"/>
              </a:solidFill>
            </a:endParaRPr>
          </a:p>
          <a:p>
            <a:pPr>
              <a:defRPr>
                <a:solidFill>
                  <a:srgbClr val="EFFE03"/>
                </a:solidFill>
              </a:defRPr>
            </a:pPr>
            <a:r>
              <a:rPr lang="da-DK" dirty="0">
                <a:solidFill>
                  <a:srgbClr val="0070C0"/>
                </a:solidFill>
              </a:rPr>
              <a:t>Berlin - Hirtshals 10. </a:t>
            </a:r>
            <a:r>
              <a:rPr lang="da-DK" dirty="0" err="1">
                <a:solidFill>
                  <a:srgbClr val="0070C0"/>
                </a:solidFill>
              </a:rPr>
              <a:t>mars</a:t>
            </a:r>
            <a:endParaRPr lang="da-DK" dirty="0">
              <a:solidFill>
                <a:srgbClr val="0070C0"/>
              </a:solidFill>
            </a:endParaRPr>
          </a:p>
          <a:p>
            <a:pPr>
              <a:defRPr>
                <a:solidFill>
                  <a:srgbClr val="EFFE03"/>
                </a:solidFill>
              </a:defRPr>
            </a:pPr>
            <a:r>
              <a:rPr lang="da-DK" dirty="0" err="1">
                <a:solidFill>
                  <a:srgbClr val="0070C0"/>
                </a:solidFill>
              </a:rPr>
              <a:t>Heimkoma</a:t>
            </a:r>
            <a:r>
              <a:rPr lang="da-DK" dirty="0">
                <a:solidFill>
                  <a:srgbClr val="0070C0"/>
                </a:solidFill>
              </a:rPr>
              <a:t> 13. </a:t>
            </a:r>
            <a:r>
              <a:rPr lang="da-DK" dirty="0" err="1">
                <a:solidFill>
                  <a:srgbClr val="0070C0"/>
                </a:solidFill>
              </a:rPr>
              <a:t>mars</a:t>
            </a:r>
            <a:endParaRPr lang="da-DK" dirty="0">
              <a:solidFill>
                <a:srgbClr val="0070C0"/>
              </a:solidFill>
            </a:endParaRPr>
          </a:p>
          <a:p>
            <a:pPr rtl="0"/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da-DK" dirty="0" err="1"/>
              <a:t>Íroknað</a:t>
            </a:r>
            <a:r>
              <a:rPr lang="da-DK" dirty="0"/>
              <a:t> </a:t>
            </a:r>
            <a:r>
              <a:rPr lang="da-DK" dirty="0" err="1"/>
              <a:t>prísin</a:t>
            </a:r>
            <a:r>
              <a:rPr lang="da-DK" dirty="0"/>
              <a:t> er: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r>
              <a:rPr lang="da-DK" b="1" dirty="0" err="1">
                <a:solidFill>
                  <a:srgbClr val="0070C0"/>
                </a:solidFill>
              </a:rPr>
              <a:t>Ferðin</a:t>
            </a:r>
            <a:r>
              <a:rPr lang="da-DK" b="1" dirty="0">
                <a:solidFill>
                  <a:srgbClr val="0070C0"/>
                </a:solidFill>
              </a:rPr>
              <a:t> </a:t>
            </a:r>
            <a:r>
              <a:rPr lang="da-DK" b="1" dirty="0" err="1">
                <a:solidFill>
                  <a:srgbClr val="0070C0"/>
                </a:solidFill>
              </a:rPr>
              <a:t>við</a:t>
            </a:r>
            <a:r>
              <a:rPr lang="da-DK" b="1" dirty="0">
                <a:solidFill>
                  <a:srgbClr val="0070C0"/>
                </a:solidFill>
              </a:rPr>
              <a:t> </a:t>
            </a:r>
            <a:r>
              <a:rPr lang="da-DK" b="1" dirty="0" err="1">
                <a:solidFill>
                  <a:srgbClr val="0070C0"/>
                </a:solidFill>
              </a:rPr>
              <a:t>Norrønu</a:t>
            </a:r>
            <a:r>
              <a:rPr lang="da-DK" b="1" dirty="0">
                <a:solidFill>
                  <a:srgbClr val="0070C0"/>
                </a:solidFill>
              </a:rPr>
              <a:t> </a:t>
            </a:r>
            <a:r>
              <a:rPr lang="da-DK" b="1" dirty="0" err="1">
                <a:solidFill>
                  <a:srgbClr val="0070C0"/>
                </a:solidFill>
              </a:rPr>
              <a:t>við</a:t>
            </a:r>
            <a:r>
              <a:rPr lang="da-DK" b="1" dirty="0">
                <a:solidFill>
                  <a:srgbClr val="0070C0"/>
                </a:solidFill>
              </a:rPr>
              <a:t> 3 </a:t>
            </a:r>
            <a:r>
              <a:rPr lang="da-DK" b="1" dirty="0" err="1">
                <a:solidFill>
                  <a:srgbClr val="0070C0"/>
                </a:solidFill>
              </a:rPr>
              <a:t>máltíðum</a:t>
            </a:r>
            <a:r>
              <a:rPr lang="da-DK" b="1" dirty="0">
                <a:solidFill>
                  <a:srgbClr val="0070C0"/>
                </a:solidFill>
              </a:rPr>
              <a:t> </a:t>
            </a:r>
            <a:r>
              <a:rPr lang="da-DK" b="1" dirty="0" err="1">
                <a:solidFill>
                  <a:srgbClr val="0070C0"/>
                </a:solidFill>
              </a:rPr>
              <a:t>um</a:t>
            </a:r>
            <a:r>
              <a:rPr lang="da-DK" b="1" dirty="0">
                <a:solidFill>
                  <a:srgbClr val="0070C0"/>
                </a:solidFill>
              </a:rPr>
              <a:t> </a:t>
            </a:r>
            <a:r>
              <a:rPr lang="da-DK" b="1" dirty="0" err="1">
                <a:solidFill>
                  <a:srgbClr val="0070C0"/>
                </a:solidFill>
              </a:rPr>
              <a:t>dagin</a:t>
            </a:r>
            <a:r>
              <a:rPr lang="da-DK" b="1" dirty="0">
                <a:solidFill>
                  <a:srgbClr val="0070C0"/>
                </a:solidFill>
              </a:rPr>
              <a:t>; </a:t>
            </a:r>
            <a:r>
              <a:rPr lang="da-DK" b="1" dirty="0" err="1">
                <a:solidFill>
                  <a:srgbClr val="0070C0"/>
                </a:solidFill>
              </a:rPr>
              <a:t>bussar</a:t>
            </a:r>
            <a:r>
              <a:rPr lang="da-DK" b="1" dirty="0">
                <a:solidFill>
                  <a:srgbClr val="0070C0"/>
                </a:solidFill>
              </a:rPr>
              <a:t> til Berlin; </a:t>
            </a:r>
            <a:r>
              <a:rPr lang="da-DK" b="1" dirty="0" err="1">
                <a:solidFill>
                  <a:srgbClr val="0070C0"/>
                </a:solidFill>
              </a:rPr>
              <a:t>gisting</a:t>
            </a:r>
            <a:r>
              <a:rPr lang="da-DK" b="1" dirty="0">
                <a:solidFill>
                  <a:srgbClr val="0070C0"/>
                </a:solidFill>
              </a:rPr>
              <a:t> v/ </a:t>
            </a:r>
            <a:r>
              <a:rPr lang="da-DK" b="1" dirty="0" err="1">
                <a:solidFill>
                  <a:srgbClr val="0070C0"/>
                </a:solidFill>
              </a:rPr>
              <a:t>morgunmati</a:t>
            </a:r>
            <a:r>
              <a:rPr lang="da-DK" b="1" dirty="0">
                <a:solidFill>
                  <a:srgbClr val="0070C0"/>
                </a:solidFill>
              </a:rPr>
              <a:t> og gjald </a:t>
            </a:r>
            <a:r>
              <a:rPr lang="da-DK" b="1" dirty="0" err="1">
                <a:solidFill>
                  <a:srgbClr val="0070C0"/>
                </a:solidFill>
              </a:rPr>
              <a:t>fyri</a:t>
            </a:r>
            <a:r>
              <a:rPr lang="da-DK" b="1" dirty="0">
                <a:solidFill>
                  <a:srgbClr val="0070C0"/>
                </a:solidFill>
              </a:rPr>
              <a:t> </a:t>
            </a:r>
            <a:r>
              <a:rPr lang="da-DK" b="1" dirty="0" err="1">
                <a:solidFill>
                  <a:srgbClr val="0070C0"/>
                </a:solidFill>
              </a:rPr>
              <a:t>útferðir</a:t>
            </a:r>
            <a:r>
              <a:rPr lang="da-DK" b="1" dirty="0">
                <a:solidFill>
                  <a:srgbClr val="0070C0"/>
                </a:solidFill>
              </a:rPr>
              <a:t> </a:t>
            </a:r>
            <a:r>
              <a:rPr lang="da-DK" b="1" dirty="0" err="1">
                <a:solidFill>
                  <a:srgbClr val="0070C0"/>
                </a:solidFill>
              </a:rPr>
              <a:t>við</a:t>
            </a:r>
            <a:r>
              <a:rPr lang="da-DK" b="1" dirty="0">
                <a:solidFill>
                  <a:srgbClr val="0070C0"/>
                </a:solidFill>
              </a:rPr>
              <a:t> </a:t>
            </a:r>
            <a:r>
              <a:rPr lang="da-DK" b="1" dirty="0" err="1">
                <a:solidFill>
                  <a:srgbClr val="0070C0"/>
                </a:solidFill>
              </a:rPr>
              <a:t>ferðaleiðarum</a:t>
            </a:r>
            <a:r>
              <a:rPr lang="da-DK" b="1" dirty="0">
                <a:solidFill>
                  <a:srgbClr val="0070C0"/>
                </a:solidFill>
              </a:rPr>
              <a:t> </a:t>
            </a:r>
            <a:r>
              <a:rPr lang="da-DK" b="1" dirty="0" err="1">
                <a:solidFill>
                  <a:srgbClr val="0070C0"/>
                </a:solidFill>
              </a:rPr>
              <a:t>í</a:t>
            </a:r>
            <a:r>
              <a:rPr lang="da-DK" b="1" dirty="0">
                <a:solidFill>
                  <a:srgbClr val="0070C0"/>
                </a:solidFill>
              </a:rPr>
              <a:t> Berlin</a:t>
            </a:r>
            <a:r>
              <a:rPr lang="da-DK" dirty="0">
                <a:solidFill>
                  <a:srgbClr val="0070C0"/>
                </a:solidFill>
              </a:rPr>
              <a:t>.</a:t>
            </a:r>
          </a:p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18973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Berlin 2023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endParaRPr lang="da-DK" dirty="0"/>
          </a:p>
          <a:p>
            <a:endParaRPr lang="da-DK" dirty="0"/>
          </a:p>
          <a:p>
            <a:r>
              <a:rPr lang="da-DK" sz="2101" dirty="0"/>
              <a:t>Berlin </a:t>
            </a:r>
            <a:r>
              <a:rPr lang="da-DK" sz="2101" dirty="0" err="1"/>
              <a:t>Tiergarten</a:t>
            </a:r>
            <a:r>
              <a:rPr lang="da-DK" sz="2101" dirty="0"/>
              <a:t> Hotel</a:t>
            </a:r>
          </a:p>
          <a:p>
            <a:endParaRPr lang="da-DK" sz="2101" dirty="0"/>
          </a:p>
          <a:p>
            <a:r>
              <a:rPr lang="da-DK" sz="2101" dirty="0" err="1"/>
              <a:t>Turmstraße</a:t>
            </a:r>
            <a:r>
              <a:rPr lang="da-DK" sz="2101" dirty="0"/>
              <a:t> 25, 10559 Berlin </a:t>
            </a:r>
          </a:p>
          <a:p>
            <a:endParaRPr lang="da-DK" sz="2101" dirty="0"/>
          </a:p>
        </p:txBody>
      </p:sp>
      <p:pic>
        <p:nvPicPr>
          <p:cNvPr id="5" name="a&amp;o_berlin_hauptbahnhof_berlin_germany.jpg">
            <a:extLst>
              <a:ext uri="{FF2B5EF4-FFF2-40B4-BE49-F238E27FC236}">
                <a16:creationId xmlns:a16="http://schemas.microsoft.com/office/drawing/2014/main" id="{08AE9906-CD1B-744E-8645-DAE7AA47C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969112" y="1754378"/>
            <a:ext cx="3259197" cy="198284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10A808F-50EE-F24B-AD18-025E56537E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69112" y="3854614"/>
            <a:ext cx="3277390" cy="203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1077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 err="1"/>
              <a:t>Vegleiðandi</a:t>
            </a:r>
            <a:r>
              <a:rPr lang="da-DK" dirty="0"/>
              <a:t> </a:t>
            </a:r>
            <a:r>
              <a:rPr lang="da-DK" dirty="0" err="1"/>
              <a:t>skrá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985DDBB-A283-F745-B8F8-04702B487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221" y="1808398"/>
            <a:ext cx="2484923" cy="172864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5D568AA-3C34-A041-88F9-F46E8B2DD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08" y="2439901"/>
            <a:ext cx="2637599" cy="197819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FB03B92-C9E3-E34F-B532-955350F19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879" y="4023221"/>
            <a:ext cx="2743915" cy="182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6456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435" y="1256734"/>
            <a:ext cx="3025124" cy="443624"/>
          </a:xfrm>
        </p:spPr>
        <p:txBody>
          <a:bodyPr rtlCol="0"/>
          <a:lstStyle/>
          <a:p>
            <a:pPr rtl="0"/>
            <a:r>
              <a:rPr lang="da-DK" sz="2401" u="sng" dirty="0" err="1"/>
              <a:t>Sunnudagur</a:t>
            </a:r>
            <a:r>
              <a:rPr lang="da-DK" sz="2401" u="sng" dirty="0"/>
              <a:t> 5. </a:t>
            </a:r>
            <a:r>
              <a:rPr lang="da-DK" sz="2401" u="sng" dirty="0" err="1"/>
              <a:t>mars</a:t>
            </a:r>
            <a:endParaRPr lang="da-DK" sz="2401" u="sng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B104B6A9-B73F-ED4B-B9D5-0A6EAC5278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/>
        </p:blipFill>
        <p:spPr>
          <a:xfrm>
            <a:off x="3761699" y="2186539"/>
            <a:ext cx="4867026" cy="3326148"/>
          </a:xfrm>
        </p:spPr>
      </p:pic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799118" y="2024478"/>
            <a:ext cx="3086904" cy="1350502"/>
          </a:xfrm>
        </p:spPr>
        <p:txBody>
          <a:bodyPr rtlCol="0">
            <a:normAutofit/>
          </a:bodyPr>
          <a:lstStyle/>
          <a:p>
            <a:pPr rtl="0"/>
            <a:r>
              <a:rPr lang="da-DK" sz="2701" dirty="0"/>
              <a:t>Berliner Dom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4F48F74-33FB-FF4F-8E8E-E43C01418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35" y="3343761"/>
            <a:ext cx="3025124" cy="216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5964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B491E-1011-BA47-B308-BDF06144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0" y="1160157"/>
            <a:ext cx="3635628" cy="432161"/>
          </a:xfrm>
        </p:spPr>
        <p:txBody>
          <a:bodyPr/>
          <a:lstStyle/>
          <a:p>
            <a:r>
              <a:rPr lang="da-DK" sz="2401" u="sng" dirty="0" err="1"/>
              <a:t>Sunnudagur</a:t>
            </a:r>
            <a:r>
              <a:rPr lang="da-DK" sz="2401" u="sng" dirty="0"/>
              <a:t> 5. </a:t>
            </a:r>
            <a:r>
              <a:rPr lang="da-DK" sz="2401" u="sng" dirty="0" err="1"/>
              <a:t>mars</a:t>
            </a:r>
            <a:endParaRPr lang="da-DK" sz="2401" u="sng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D9F1E6E9-B4D0-F449-9567-144A5429A9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3923759" y="2240559"/>
            <a:ext cx="4915826" cy="3457284"/>
          </a:xfr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F05984-6268-D146-853D-88414353A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9118" y="1916438"/>
            <a:ext cx="3086904" cy="1458542"/>
          </a:xfrm>
        </p:spPr>
        <p:txBody>
          <a:bodyPr>
            <a:normAutofit/>
          </a:bodyPr>
          <a:lstStyle/>
          <a:p>
            <a:r>
              <a:rPr lang="da-DK" sz="2401" dirty="0"/>
              <a:t>Stasi </a:t>
            </a:r>
            <a:r>
              <a:rPr lang="da-DK" sz="2401" dirty="0" err="1"/>
              <a:t>fongsulið</a:t>
            </a:r>
            <a:endParaRPr lang="da-DK" sz="2401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00C940D-D9C3-184A-9CCC-EE2E7A37F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95" y="3822748"/>
            <a:ext cx="2941019" cy="187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375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9958B-6EA3-1944-ACF7-C7CCD975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18" y="1256734"/>
            <a:ext cx="3086904" cy="443624"/>
          </a:xfrm>
        </p:spPr>
        <p:txBody>
          <a:bodyPr/>
          <a:lstStyle/>
          <a:p>
            <a:r>
              <a:rPr lang="da-DK" u="sng" dirty="0" err="1"/>
              <a:t>Mánadagur</a:t>
            </a:r>
            <a:r>
              <a:rPr lang="da-DK" u="sng" dirty="0"/>
              <a:t> 6. </a:t>
            </a:r>
            <a:r>
              <a:rPr lang="da-DK" u="sng" dirty="0" err="1"/>
              <a:t>mars</a:t>
            </a:r>
            <a:endParaRPr lang="da-DK" u="sng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4F957CBE-6B64-4C48-A953-814A9B63E5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72" r="12572"/>
          <a:stretch>
            <a:fillRect/>
          </a:stretch>
        </p:blipFill>
        <p:spPr>
          <a:xfrm>
            <a:off x="4139839" y="1808398"/>
            <a:ext cx="4753766" cy="3792868"/>
          </a:xfr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BE6BFB-89C5-344A-B407-C62D9F23D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a-DK" sz="2401" dirty="0"/>
              <a:t>Berlin on </a:t>
            </a:r>
            <a:r>
              <a:rPr lang="da-DK" sz="2401" dirty="0" err="1"/>
              <a:t>bike</a:t>
            </a:r>
            <a:endParaRPr lang="da-DK" sz="2401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64F0B0E-93F7-394D-822B-D8C2751DFF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9859" y="3483020"/>
            <a:ext cx="2871169" cy="21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4894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0F133-EDD1-184C-BA41-5A422BD52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18" y="1256734"/>
            <a:ext cx="3086904" cy="497644"/>
          </a:xfrm>
        </p:spPr>
        <p:txBody>
          <a:bodyPr/>
          <a:lstStyle/>
          <a:p>
            <a:r>
              <a:rPr lang="da-DK" u="sng" dirty="0" err="1"/>
              <a:t>Týsdagur</a:t>
            </a:r>
            <a:r>
              <a:rPr lang="da-DK" u="sng" dirty="0"/>
              <a:t> 7. </a:t>
            </a:r>
            <a:r>
              <a:rPr lang="da-DK" u="sng" dirty="0" err="1"/>
              <a:t>mars</a:t>
            </a:r>
            <a:endParaRPr lang="da-DK" u="sng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AB7AF3D3-1030-CA43-ACA3-4D81CAE62F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72" r="12572"/>
          <a:stretch>
            <a:fillRect/>
          </a:stretch>
        </p:blipFill>
        <p:spPr>
          <a:xfrm>
            <a:off x="4247879" y="2078498"/>
            <a:ext cx="4591706" cy="3533410"/>
          </a:xfr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80514D0-DB51-754B-B2B8-BF135BBD7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a-DK" sz="2701" dirty="0"/>
              <a:t>OL-</a:t>
            </a:r>
            <a:r>
              <a:rPr lang="da-DK" sz="2701" dirty="0" err="1"/>
              <a:t>leikvøllurin</a:t>
            </a:r>
            <a:endParaRPr lang="da-DK" sz="2701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0466181-77E8-9B49-B96C-43C995DB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19" y="3769495"/>
            <a:ext cx="2530420" cy="181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167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orretningskontrast 16 x 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243_TF02895266" id="{3F9FCA62-58B4-417D-84B0-16DD60FCFC61}" vid="{F2E31582-0CC9-4AD0-A837-D2E9532F7E8E}"/>
    </a:ext>
  </a:extLst>
</a:theme>
</file>

<file path=ppt/theme/theme2.xml><?xml version="1.0" encoding="utf-8"?>
<a:theme xmlns:a="http://schemas.openxmlformats.org/drawingml/2006/main" name="Office-tema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220E13-D325-4A9E-AA7A-0D1409275E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Forretningskontrast 16 x 9</Template>
  <TotalTime>375</TotalTime>
  <Words>261</Words>
  <Application>Microsoft Macintosh PowerPoint</Application>
  <PresentationFormat>Skærmshow (4:3)</PresentationFormat>
  <Paragraphs>97</Paragraphs>
  <Slides>16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19" baseType="lpstr">
      <vt:lpstr>Arial</vt:lpstr>
      <vt:lpstr>Franklin Gothic Medium</vt:lpstr>
      <vt:lpstr>Forretningskontrast 16 x 9</vt:lpstr>
      <vt:lpstr>PowerPoint-præsentation</vt:lpstr>
      <vt:lpstr>PowerPoint-præsentation</vt:lpstr>
      <vt:lpstr>Berlin 2023</vt:lpstr>
      <vt:lpstr>Berlin 2023</vt:lpstr>
      <vt:lpstr>Vegleiðandi skrá</vt:lpstr>
      <vt:lpstr>Sunnudagur 5. mars</vt:lpstr>
      <vt:lpstr>Sunnudagur 5. mars</vt:lpstr>
      <vt:lpstr>Mánadagur 6. mars</vt:lpstr>
      <vt:lpstr>Týsdagur 7. mars</vt:lpstr>
      <vt:lpstr>Týsdagur 7. mars</vt:lpstr>
      <vt:lpstr>Mikudagur 8. mars</vt:lpstr>
      <vt:lpstr>Hósdagur 9. mars</vt:lpstr>
      <vt:lpstr>Fríggjadagur 10. mars</vt:lpstr>
      <vt:lpstr>Breytir</vt:lpstr>
      <vt:lpstr>Leiðreglur á ferðini</vt:lpstr>
      <vt:lpstr>Hentir upplýsingar: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Titellayout</dc:title>
  <dc:creator>Peter Niclasen</dc:creator>
  <cp:lastModifiedBy>Sólja</cp:lastModifiedBy>
  <cp:revision>28</cp:revision>
  <dcterms:created xsi:type="dcterms:W3CDTF">2019-09-09T20:37:56Z</dcterms:created>
  <dcterms:modified xsi:type="dcterms:W3CDTF">2023-02-24T23:34:51Z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mpaign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InternalTags">
    <vt:lpwstr/>
  </property>
  <property fmtid="{D5CDD505-2E9C-101B-9397-08002B2CF9AE}" pid="6" name="LocalizationTags">
    <vt:lpwstr/>
  </property>
  <property fmtid="{D5CDD505-2E9C-101B-9397-08002B2CF9AE}" pid="7" name="NXPowerLiteLastOptimized">
    <vt:lpwstr>1278724</vt:lpwstr>
  </property>
  <property fmtid="{D5CDD505-2E9C-101B-9397-08002B2CF9AE}" pid="8" name="NXPowerLiteSettings">
    <vt:lpwstr>C7000400038000</vt:lpwstr>
  </property>
  <property fmtid="{D5CDD505-2E9C-101B-9397-08002B2CF9AE}" pid="9" name="NXPowerLiteVersion">
    <vt:lpwstr>S9.0.1</vt:lpwstr>
  </property>
  <property fmtid="{D5CDD505-2E9C-101B-9397-08002B2CF9AE}" pid="10" name="ScenarioTags">
    <vt:lpwstr/>
  </property>
</Properties>
</file>