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2"/>
  </p:notesMasterIdLst>
  <p:handoutMasterIdLst>
    <p:handoutMasterId r:id="rId23"/>
  </p:handoutMasterIdLst>
  <p:sldIdLst>
    <p:sldId id="272" r:id="rId5"/>
    <p:sldId id="275" r:id="rId6"/>
    <p:sldId id="270" r:id="rId7"/>
    <p:sldId id="273" r:id="rId8"/>
    <p:sldId id="271" r:id="rId9"/>
    <p:sldId id="274" r:id="rId10"/>
    <p:sldId id="276" r:id="rId11"/>
    <p:sldId id="281" r:id="rId12"/>
    <p:sldId id="279" r:id="rId13"/>
    <p:sldId id="280" r:id="rId14"/>
    <p:sldId id="277" r:id="rId15"/>
    <p:sldId id="282" r:id="rId16"/>
    <p:sldId id="278" r:id="rId17"/>
    <p:sldId id="283" r:id="rId18"/>
    <p:sldId id="285" r:id="rId19"/>
    <p:sldId id="284" r:id="rId20"/>
    <p:sldId id="265" r:id="rId21"/>
  </p:sldIdLst>
  <p:sldSz cx="12188825" cy="6858000"/>
  <p:notesSz cx="6858000" cy="9144000"/>
  <p:defaultTextStyle>
    <a:defPPr rtl="0"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kke-navngivet sektion" id="{DEEFF950-C851-B749-8E89-6AC720C43131}">
          <p14:sldIdLst>
            <p14:sldId id="272"/>
            <p14:sldId id="275"/>
            <p14:sldId id="270"/>
            <p14:sldId id="273"/>
            <p14:sldId id="271"/>
            <p14:sldId id="274"/>
            <p14:sldId id="276"/>
            <p14:sldId id="281"/>
            <p14:sldId id="279"/>
            <p14:sldId id="280"/>
            <p14:sldId id="277"/>
            <p14:sldId id="282"/>
            <p14:sldId id="278"/>
            <p14:sldId id="283"/>
            <p14:sldId id="285"/>
            <p14:sldId id="284"/>
            <p14:sldId id="26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8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527"/>
    <p:restoredTop sz="94754" autoAdjust="0"/>
  </p:normalViewPr>
  <p:slideViewPr>
    <p:cSldViewPr showGuides="1">
      <p:cViewPr varScale="1">
        <p:scale>
          <a:sx n="122" d="100"/>
          <a:sy n="122" d="100"/>
        </p:scale>
        <p:origin x="216" y="328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78" d="100"/>
          <a:sy n="78" d="100"/>
        </p:scale>
        <p:origin x="329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14F79B11-DA9F-4E8E-9825-54933BD94495}" type="datetime1">
              <a:rPr lang="da-DK" smtClean="0"/>
              <a:t>26.04.2022</a:t>
            </a:fld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da-DK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A4CBEF8-5CDE-472B-839B-B8BB0C881006}" type="slidenum">
              <a:rPr lang="da-DK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632892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da-DK" noProof="0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11961D1-B44E-4B17-A461-1565CFF3DCC7}" type="datetime1">
              <a:rPr lang="da-DK" noProof="0" smtClean="0"/>
              <a:t>26.04.2022</a:t>
            </a:fld>
            <a:endParaRPr lang="da-DK" noProof="0" dirty="0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da-DK" noProof="0" dirty="0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da-DK" noProof="0" dirty="0"/>
              <a:t>Klik for at redigere i master</a:t>
            </a:r>
          </a:p>
          <a:p>
            <a:pPr lvl="1" rtl="0"/>
            <a:r>
              <a:rPr lang="da-DK" noProof="0" dirty="0"/>
              <a:t>Andet niveau</a:t>
            </a:r>
          </a:p>
          <a:p>
            <a:pPr lvl="2" rtl="0"/>
            <a:r>
              <a:rPr lang="da-DK" noProof="0" dirty="0"/>
              <a:t>Tredje niveau</a:t>
            </a:r>
          </a:p>
          <a:p>
            <a:pPr lvl="3" rtl="0"/>
            <a:r>
              <a:rPr lang="da-DK" noProof="0" dirty="0"/>
              <a:t>Fjerde niveau</a:t>
            </a:r>
          </a:p>
          <a:p>
            <a:pPr lvl="4" rtl="0"/>
            <a:r>
              <a:rPr lang="da-DK" noProof="0" dirty="0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da-DK" noProof="0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BB98AFB-CB0D-4DFE-87B9-B4B0D0DE73CD}" type="slidenum">
              <a:rPr lang="da-DK" noProof="0"/>
              <a:t>‹nr.›</a:t>
            </a:fld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251280581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BB98AFB-CB0D-4DFE-87B9-B4B0D0DE73CD}" type="slidenum">
              <a:rPr lang="da-DK" noProof="0" smtClean="0"/>
              <a:t>1</a:t>
            </a:fld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12145782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BB98AFB-CB0D-4DFE-87B9-B4B0D0DE73CD}" type="slidenum">
              <a:rPr lang="da-DK" noProof="0" smtClean="0"/>
              <a:t>2</a:t>
            </a:fld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30950414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BB98AFB-CB0D-4DFE-87B9-B4B0D0DE73CD}" type="slidenum">
              <a:rPr lang="da-DK" noProof="0" smtClean="0"/>
              <a:t>3</a:t>
            </a:fld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5947184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BB98AFB-CB0D-4DFE-87B9-B4B0D0DE73CD}" type="slidenum">
              <a:rPr lang="da-DK" noProof="0" smtClean="0"/>
              <a:t>4</a:t>
            </a:fld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9353410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BB98AFB-CB0D-4DFE-87B9-B4B0D0DE73CD}" type="slidenum">
              <a:rPr lang="da-DK" noProof="0" smtClean="0"/>
              <a:t>5</a:t>
            </a:fld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12923764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BB98AFB-CB0D-4DFE-87B9-B4B0D0DE73CD}" type="slidenum">
              <a:rPr lang="da-DK" noProof="0" smtClean="0"/>
              <a:t>6</a:t>
            </a:fld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22330735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BB98AFB-CB0D-4DFE-87B9-B4B0D0DE73CD}" type="slidenum">
              <a:rPr lang="da-DK" smtClean="0"/>
              <a:t>17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9512432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65214" y="533400"/>
            <a:ext cx="5029200" cy="2514601"/>
          </a:xfrm>
        </p:spPr>
        <p:txBody>
          <a:bodyPr rtlCol="0">
            <a:normAutofit/>
          </a:bodyPr>
          <a:lstStyle>
            <a:lvl1pPr>
              <a:defRPr sz="5400"/>
            </a:lvl1pPr>
          </a:lstStyle>
          <a:p>
            <a:pPr rtl="0"/>
            <a:r>
              <a:rPr lang="da-DK" noProof="0"/>
              <a:t>Klik for at redigere titeltypografien i masteren</a:t>
            </a:r>
            <a:endParaRPr lang="da-DK" noProof="0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065212" y="3403600"/>
            <a:ext cx="5029201" cy="1397000"/>
          </a:xfrm>
        </p:spPr>
        <p:txBody>
          <a:bodyPr rtlCol="0">
            <a:normAutofit/>
          </a:bodyPr>
          <a:lstStyle>
            <a:lvl1pPr marL="0" indent="0" algn="l">
              <a:spcBef>
                <a:spcPts val="600"/>
              </a:spcBef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da-DK" noProof="0"/>
              <a:t>Klik for at redigere undertiteltypografien i masteren</a:t>
            </a:r>
            <a:endParaRPr lang="da-DK" noProof="0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da-DK" noProof="0" dirty="0"/>
              <a:t>Tilføj en sidefod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E9FF2E0-AD36-43B0-8FFB-4D1290863FF6}" type="datetime1">
              <a:rPr lang="da-DK" noProof="0" smtClean="0"/>
              <a:t>26.04.2022</a:t>
            </a:fld>
            <a:endParaRPr lang="da-DK" noProof="0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AE4A8-A6E5-453E-B946-FB774B73F48C}" type="slidenum">
              <a:rPr lang="da-DK" noProof="0"/>
              <a:t>‹nr.›</a:t>
            </a:fld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66475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a-DK" noProof="0"/>
              <a:t>Klik for at redigere titeltypografien i masteren</a:t>
            </a:r>
            <a:endParaRPr lang="da-DK" noProof="0" dirty="0"/>
          </a:p>
        </p:txBody>
      </p:sp>
      <p:sp>
        <p:nvSpPr>
          <p:cNvPr id="3" name="Pladsholder til lodret tekst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da-DK" noProof="0"/>
              <a:t>Klik for at redigere teksttypografierne i masteren</a:t>
            </a:r>
          </a:p>
          <a:p>
            <a:pPr lvl="1" rtl="0"/>
            <a:r>
              <a:rPr lang="da-DK" noProof="0"/>
              <a:t>Andet niveau</a:t>
            </a:r>
          </a:p>
          <a:p>
            <a:pPr lvl="2" rtl="0"/>
            <a:r>
              <a:rPr lang="da-DK" noProof="0"/>
              <a:t>Tredje niveau</a:t>
            </a:r>
          </a:p>
          <a:p>
            <a:pPr lvl="3" rtl="0"/>
            <a:r>
              <a:rPr lang="da-DK" noProof="0"/>
              <a:t>Fjerde niveau</a:t>
            </a:r>
          </a:p>
          <a:p>
            <a:pPr lvl="4" rtl="0"/>
            <a:r>
              <a:rPr lang="da-DK" noProof="0"/>
              <a:t>Femte niveau</a:t>
            </a:r>
            <a:endParaRPr lang="da-DK" noProof="0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da-DK" noProof="0" dirty="0"/>
              <a:t>Tilføj en sidefod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8837742-5ED5-4A6B-89E7-7BAAE374465B}" type="datetime1">
              <a:rPr lang="da-DK" noProof="0" smtClean="0"/>
              <a:t>26.04.2022</a:t>
            </a:fld>
            <a:endParaRPr lang="da-DK" noProof="0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AE4A8-A6E5-453E-B946-FB774B73F48C}" type="slidenum">
              <a:rPr lang="da-DK" noProof="0"/>
              <a:t>‹nr.›</a:t>
            </a:fld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2668093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8761412" y="533400"/>
            <a:ext cx="2362201" cy="5486400"/>
          </a:xfrm>
        </p:spPr>
        <p:txBody>
          <a:bodyPr vert="eaVert" rtlCol="0"/>
          <a:lstStyle/>
          <a:p>
            <a:pPr rtl="0"/>
            <a:r>
              <a:rPr lang="da-DK" noProof="0"/>
              <a:t>Klik for at redigere titeltypografien i masteren</a:t>
            </a:r>
            <a:endParaRPr lang="da-DK" noProof="0" dirty="0"/>
          </a:p>
        </p:txBody>
      </p:sp>
      <p:sp>
        <p:nvSpPr>
          <p:cNvPr id="3" name="Pladsholder til lodret tekst 2"/>
          <p:cNvSpPr>
            <a:spLocks noGrp="1"/>
          </p:cNvSpPr>
          <p:nvPr>
            <p:ph type="body" orient="vert" idx="1"/>
          </p:nvPr>
        </p:nvSpPr>
        <p:spPr>
          <a:xfrm>
            <a:off x="1065213" y="533400"/>
            <a:ext cx="7467599" cy="5486400"/>
          </a:xfrm>
        </p:spPr>
        <p:txBody>
          <a:bodyPr vert="eaVert" rtlCol="0"/>
          <a:lstStyle/>
          <a:p>
            <a:pPr lvl="0" rtl="0"/>
            <a:r>
              <a:rPr lang="da-DK" noProof="0"/>
              <a:t>Klik for at redigere teksttypografierne i masteren</a:t>
            </a:r>
          </a:p>
          <a:p>
            <a:pPr lvl="1" rtl="0"/>
            <a:r>
              <a:rPr lang="da-DK" noProof="0"/>
              <a:t>Andet niveau</a:t>
            </a:r>
          </a:p>
          <a:p>
            <a:pPr lvl="2" rtl="0"/>
            <a:r>
              <a:rPr lang="da-DK" noProof="0"/>
              <a:t>Tredje niveau</a:t>
            </a:r>
          </a:p>
          <a:p>
            <a:pPr lvl="3" rtl="0"/>
            <a:r>
              <a:rPr lang="da-DK" noProof="0"/>
              <a:t>Fjerde niveau</a:t>
            </a:r>
          </a:p>
          <a:p>
            <a:pPr lvl="4" rtl="0"/>
            <a:r>
              <a:rPr lang="da-DK" noProof="0"/>
              <a:t>Femte niveau</a:t>
            </a:r>
            <a:endParaRPr lang="da-DK" noProof="0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da-DK" noProof="0" dirty="0"/>
              <a:t>Tilføj en sidefod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3B408D8-564C-47D5-B6E7-F9D2628BA5A3}" type="datetime1">
              <a:rPr lang="da-DK" noProof="0" smtClean="0"/>
              <a:t>26.04.2022</a:t>
            </a:fld>
            <a:endParaRPr lang="da-DK" noProof="0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AE4A8-A6E5-453E-B946-FB774B73F48C}" type="slidenum">
              <a:rPr lang="da-DK" noProof="0"/>
              <a:t>‹nr.›</a:t>
            </a:fld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188244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a-DK" noProof="0"/>
              <a:t>Klik for at redigere titeltypografien i masteren</a:t>
            </a:r>
            <a:endParaRPr lang="da-DK" noProof="0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da-DK" noProof="0"/>
              <a:t>Klik for at redigere teksttypografierne i masteren</a:t>
            </a:r>
          </a:p>
          <a:p>
            <a:pPr lvl="1" rtl="0"/>
            <a:r>
              <a:rPr lang="da-DK" noProof="0"/>
              <a:t>Andet niveau</a:t>
            </a:r>
          </a:p>
          <a:p>
            <a:pPr lvl="2" rtl="0"/>
            <a:r>
              <a:rPr lang="da-DK" noProof="0"/>
              <a:t>Tredje niveau</a:t>
            </a:r>
          </a:p>
          <a:p>
            <a:pPr lvl="3" rtl="0"/>
            <a:r>
              <a:rPr lang="da-DK" noProof="0"/>
              <a:t>Fjerde niveau</a:t>
            </a:r>
          </a:p>
          <a:p>
            <a:pPr lvl="4" rtl="0"/>
            <a:r>
              <a:rPr lang="da-DK" noProof="0"/>
              <a:t>Femte niveau</a:t>
            </a:r>
            <a:endParaRPr lang="da-DK" noProof="0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da-DK" noProof="0" dirty="0"/>
              <a:t>Tilføj en sidefod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6B3E8EB-8BE3-4570-A4F2-6EACA99D58AD}" type="datetime1">
              <a:rPr lang="da-DK" noProof="0" smtClean="0"/>
              <a:t>26.04.2022</a:t>
            </a:fld>
            <a:endParaRPr lang="da-DK" noProof="0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AE4A8-A6E5-453E-B946-FB774B73F48C}" type="slidenum">
              <a:rPr lang="da-DK" noProof="0"/>
              <a:t>‹nr.›</a:t>
            </a:fld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2429153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65214" y="533400"/>
            <a:ext cx="8686800" cy="2286000"/>
          </a:xfrm>
        </p:spPr>
        <p:txBody>
          <a:bodyPr rtlCol="0" anchor="b">
            <a:normAutofit/>
          </a:bodyPr>
          <a:lstStyle>
            <a:lvl1pPr algn="l">
              <a:defRPr sz="5400" b="1" cap="none" baseline="0"/>
            </a:lvl1pPr>
          </a:lstStyle>
          <a:p>
            <a:pPr rtl="0"/>
            <a:r>
              <a:rPr lang="da-DK" noProof="0"/>
              <a:t>Klik for at redigere titeltypografien i masteren</a:t>
            </a:r>
            <a:endParaRPr lang="da-DK" noProof="0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1065214" y="3124200"/>
            <a:ext cx="8686800" cy="1371600"/>
          </a:xfrm>
        </p:spPr>
        <p:txBody>
          <a:bodyPr rtlCol="0" anchor="t">
            <a:normAutofit/>
          </a:bodyPr>
          <a:lstStyle>
            <a:lvl1pPr marL="0" indent="0">
              <a:spcBef>
                <a:spcPts val="600"/>
              </a:spcBef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da-DK" noProof="0"/>
              <a:t>Klik for at redigere teksttypografierne i masteren</a:t>
            </a: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da-DK" noProof="0" dirty="0"/>
              <a:t>Tilføj en sidefod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2614C61-869A-4F0F-BF66-B4BD48927BD4}" type="datetime1">
              <a:rPr lang="da-DK" noProof="0" smtClean="0"/>
              <a:t>26.04.2022</a:t>
            </a:fld>
            <a:endParaRPr lang="da-DK" noProof="0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AE4A8-A6E5-453E-B946-FB774B73F48C}" type="slidenum">
              <a:rPr lang="da-DK" noProof="0"/>
              <a:t>‹nr.›</a:t>
            </a:fld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3701331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a-DK" noProof="0"/>
              <a:t>Klik for at redigere titeltypografien i masteren</a:t>
            </a:r>
            <a:endParaRPr lang="da-DK" noProof="0" dirty="0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1065212" y="1828800"/>
            <a:ext cx="4251960" cy="4191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da-DK" noProof="0"/>
              <a:t>Klik for at redigere teksttypografierne i masteren</a:t>
            </a:r>
          </a:p>
          <a:p>
            <a:pPr lvl="1" rtl="0"/>
            <a:r>
              <a:rPr lang="da-DK" noProof="0"/>
              <a:t>Andet niveau</a:t>
            </a:r>
          </a:p>
          <a:p>
            <a:pPr lvl="2" rtl="0"/>
            <a:r>
              <a:rPr lang="da-DK" noProof="0"/>
              <a:t>Tredje niveau</a:t>
            </a:r>
          </a:p>
          <a:p>
            <a:pPr lvl="3" rtl="0"/>
            <a:r>
              <a:rPr lang="da-DK" noProof="0"/>
              <a:t>Fjerde niveau</a:t>
            </a:r>
          </a:p>
          <a:p>
            <a:pPr lvl="4" rtl="0"/>
            <a:r>
              <a:rPr lang="da-DK" noProof="0"/>
              <a:t>Femte niveau</a:t>
            </a:r>
            <a:endParaRPr lang="da-DK" noProof="0" dirty="0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5464598" y="1828800"/>
            <a:ext cx="4251960" cy="4191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da-DK" noProof="0"/>
              <a:t>Klik for at redigere teksttypografierne i masteren</a:t>
            </a:r>
          </a:p>
          <a:p>
            <a:pPr lvl="1" rtl="0"/>
            <a:r>
              <a:rPr lang="da-DK" noProof="0"/>
              <a:t>Andet niveau</a:t>
            </a:r>
          </a:p>
          <a:p>
            <a:pPr lvl="2" rtl="0"/>
            <a:r>
              <a:rPr lang="da-DK" noProof="0"/>
              <a:t>Tredje niveau</a:t>
            </a:r>
          </a:p>
          <a:p>
            <a:pPr lvl="3" rtl="0"/>
            <a:r>
              <a:rPr lang="da-DK" noProof="0"/>
              <a:t>Fjerde niveau</a:t>
            </a:r>
          </a:p>
          <a:p>
            <a:pPr lvl="4" rtl="0"/>
            <a:r>
              <a:rPr lang="da-DK" noProof="0"/>
              <a:t>Femte niveau</a:t>
            </a:r>
            <a:endParaRPr lang="da-DK" noProof="0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da-DK" noProof="0" dirty="0"/>
              <a:t>Tilføj en sidefod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A2B55FD-5667-4EB8-92BA-D3F865F53980}" type="datetime1">
              <a:rPr lang="da-DK" noProof="0" smtClean="0"/>
              <a:t>26.04.2022</a:t>
            </a:fld>
            <a:endParaRPr lang="da-DK" noProof="0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AE4A8-A6E5-453E-B946-FB774B73F48C}" type="slidenum">
              <a:rPr lang="da-DK" noProof="0"/>
              <a:t>‹nr.›</a:t>
            </a:fld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3413709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da-DK" noProof="0"/>
              <a:t>Klik for at redigere titeltypografien i masteren</a:t>
            </a:r>
            <a:endParaRPr lang="da-DK" noProof="0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1065213" y="1828799"/>
            <a:ext cx="4251960" cy="685801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a-DK" noProof="0"/>
              <a:t>Klik for at redigere teksttypografierne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1065213" y="2590800"/>
            <a:ext cx="4251960" cy="3429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da-DK" noProof="0"/>
              <a:t>Klik for at redigere teksttypografierne i masteren</a:t>
            </a:r>
          </a:p>
          <a:p>
            <a:pPr lvl="1" rtl="0"/>
            <a:r>
              <a:rPr lang="da-DK" noProof="0"/>
              <a:t>Andet niveau</a:t>
            </a:r>
          </a:p>
          <a:p>
            <a:pPr lvl="2" rtl="0"/>
            <a:r>
              <a:rPr lang="da-DK" noProof="0"/>
              <a:t>Tredje niveau</a:t>
            </a:r>
          </a:p>
          <a:p>
            <a:pPr lvl="3" rtl="0"/>
            <a:r>
              <a:rPr lang="da-DK" noProof="0"/>
              <a:t>Fjerde niveau</a:t>
            </a:r>
          </a:p>
          <a:p>
            <a:pPr lvl="4" rtl="0"/>
            <a:r>
              <a:rPr lang="da-DK" noProof="0"/>
              <a:t>Femte niveau</a:t>
            </a:r>
            <a:endParaRPr lang="da-DK" noProof="0" dirty="0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5500053" y="1828799"/>
            <a:ext cx="4251960" cy="685801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a-DK" noProof="0"/>
              <a:t>Klik for at redigere teksttypografierne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5500053" y="2590800"/>
            <a:ext cx="4251960" cy="3429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da-DK" noProof="0"/>
              <a:t>Klik for at redigere teksttypografierne i masteren</a:t>
            </a:r>
          </a:p>
          <a:p>
            <a:pPr lvl="1" rtl="0"/>
            <a:r>
              <a:rPr lang="da-DK" noProof="0"/>
              <a:t>Andet niveau</a:t>
            </a:r>
          </a:p>
          <a:p>
            <a:pPr lvl="2" rtl="0"/>
            <a:r>
              <a:rPr lang="da-DK" noProof="0"/>
              <a:t>Tredje niveau</a:t>
            </a:r>
          </a:p>
          <a:p>
            <a:pPr lvl="3" rtl="0"/>
            <a:r>
              <a:rPr lang="da-DK" noProof="0"/>
              <a:t>Fjerde niveau</a:t>
            </a:r>
          </a:p>
          <a:p>
            <a:pPr lvl="4" rtl="0"/>
            <a:r>
              <a:rPr lang="da-DK" noProof="0"/>
              <a:t>Femte niveau</a:t>
            </a:r>
            <a:endParaRPr lang="da-DK" noProof="0" dirty="0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da-DK" noProof="0" dirty="0"/>
              <a:t>Tilføj en sidefod</a:t>
            </a:r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914065D-CEA0-423D-AD51-1E51CC18AE24}" type="datetime1">
              <a:rPr lang="da-DK" noProof="0" smtClean="0"/>
              <a:t>26.04.2022</a:t>
            </a:fld>
            <a:endParaRPr lang="da-DK" noProof="0" dirty="0"/>
          </a:p>
        </p:txBody>
      </p:sp>
      <p:sp>
        <p:nvSpPr>
          <p:cNvPr id="9" name="Pladsholder til slidenumm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AE4A8-A6E5-453E-B946-FB774B73F48C}" type="slidenum">
              <a:rPr lang="da-DK" noProof="0"/>
              <a:t>‹nr.›</a:t>
            </a:fld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2000784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a-DK" noProof="0"/>
              <a:t>Klik for at redigere titeltypografien i masteren</a:t>
            </a:r>
            <a:endParaRPr lang="da-DK" noProof="0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da-DK" noProof="0" dirty="0"/>
              <a:t>Tilføj en sidefod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8901440-2EB7-4435-AB26-E3D1BF38B8A4}" type="datetime1">
              <a:rPr lang="da-DK" noProof="0" smtClean="0"/>
              <a:t>26.04.2022</a:t>
            </a:fld>
            <a:endParaRPr lang="da-DK" noProof="0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AE4A8-A6E5-453E-B946-FB774B73F48C}" type="slidenum">
              <a:rPr lang="da-DK" noProof="0"/>
              <a:t>‹nr.›</a:t>
            </a:fld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907158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da-DK" noProof="0" dirty="0"/>
              <a:t>Tilføj en sidefod</a:t>
            </a:r>
          </a:p>
        </p:txBody>
      </p:sp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09D6115-2D2C-47F7-BF8B-C4F288B93FF7}" type="datetime1">
              <a:rPr lang="da-DK" noProof="0" smtClean="0"/>
              <a:t>26.04.2022</a:t>
            </a:fld>
            <a:endParaRPr lang="da-DK" noProof="0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AE4A8-A6E5-453E-B946-FB774B73F48C}" type="slidenum">
              <a:rPr lang="da-DK" noProof="0"/>
              <a:t>‹nr.›</a:t>
            </a:fld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2441531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65213" y="533400"/>
            <a:ext cx="4114800" cy="1524000"/>
          </a:xfrm>
        </p:spPr>
        <p:txBody>
          <a:bodyPr rtlCol="0" anchor="b">
            <a:normAutofit/>
          </a:bodyPr>
          <a:lstStyle>
            <a:lvl1pPr algn="l">
              <a:defRPr sz="3600" b="1"/>
            </a:lvl1pPr>
          </a:lstStyle>
          <a:p>
            <a:pPr rtl="0"/>
            <a:r>
              <a:rPr lang="da-DK" noProof="0"/>
              <a:t>Klik for at redigere titeltypografien i masteren</a:t>
            </a:r>
            <a:endParaRPr lang="da-DK" noProof="0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865813" y="533400"/>
            <a:ext cx="5867400" cy="54864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da-DK" noProof="0"/>
              <a:t>Klik for at redigere teksttypografierne i masteren</a:t>
            </a:r>
          </a:p>
          <a:p>
            <a:pPr lvl="1" rtl="0"/>
            <a:r>
              <a:rPr lang="da-DK" noProof="0"/>
              <a:t>Andet niveau</a:t>
            </a:r>
          </a:p>
          <a:p>
            <a:pPr lvl="2" rtl="0"/>
            <a:r>
              <a:rPr lang="da-DK" noProof="0"/>
              <a:t>Tredje niveau</a:t>
            </a:r>
          </a:p>
          <a:p>
            <a:pPr lvl="3" rtl="0"/>
            <a:r>
              <a:rPr lang="da-DK" noProof="0"/>
              <a:t>Fjerde niveau</a:t>
            </a:r>
          </a:p>
          <a:p>
            <a:pPr lvl="4" rtl="0"/>
            <a:r>
              <a:rPr lang="da-DK" noProof="0"/>
              <a:t>Femte niveau</a:t>
            </a:r>
            <a:endParaRPr lang="da-DK" noProof="0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065213" y="2209800"/>
            <a:ext cx="4114800" cy="3810000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da-DK" noProof="0"/>
              <a:t>Klik for at redigere teksttypografierne i masteren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da-DK" noProof="0" dirty="0"/>
              <a:t>Tilføj en sidefod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9EB7E8F-AB9E-4829-B480-FF7E2A3137E1}" type="datetime1">
              <a:rPr lang="da-DK" noProof="0" smtClean="0"/>
              <a:t>26.04.2022</a:t>
            </a:fld>
            <a:endParaRPr lang="da-DK" noProof="0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AE4A8-A6E5-453E-B946-FB774B73F48C}" type="slidenum">
              <a:rPr lang="da-DK" noProof="0"/>
              <a:t>‹nr.›</a:t>
            </a:fld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2101711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65213" y="533400"/>
            <a:ext cx="4114800" cy="1524000"/>
          </a:xfrm>
        </p:spPr>
        <p:txBody>
          <a:bodyPr rtlCol="0" anchor="b">
            <a:noAutofit/>
          </a:bodyPr>
          <a:lstStyle>
            <a:lvl1pPr algn="l">
              <a:defRPr sz="3600" b="1"/>
            </a:lvl1pPr>
          </a:lstStyle>
          <a:p>
            <a:pPr rtl="0"/>
            <a:r>
              <a:rPr lang="da-DK" noProof="0"/>
              <a:t>Klik for at redigere titeltypografien i masteren</a:t>
            </a:r>
            <a:endParaRPr lang="da-DK" noProof="0" dirty="0"/>
          </a:p>
        </p:txBody>
      </p:sp>
      <p:sp>
        <p:nvSpPr>
          <p:cNvPr id="3" name="Pladsholder til billede 2" descr="En tom pladsholder til at tilføje et billede. Klik på pladsholderen, og vælg det billede, du vil tilføje"/>
          <p:cNvSpPr>
            <a:spLocks noGrp="1"/>
          </p:cNvSpPr>
          <p:nvPr>
            <p:ph type="pic" idx="1"/>
          </p:nvPr>
        </p:nvSpPr>
        <p:spPr>
          <a:xfrm>
            <a:off x="5865812" y="533400"/>
            <a:ext cx="5780173" cy="5791200"/>
          </a:xfrm>
          <a:ln w="50800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txBody>
          <a:bodyPr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da-DK" noProof="0"/>
              <a:t>Klik på ikonet for at tilføje et billede</a:t>
            </a:r>
            <a:endParaRPr lang="da-DK" noProof="0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065213" y="2209800"/>
            <a:ext cx="4114800" cy="3810000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da-DK" noProof="0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1419608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1065212" y="533400"/>
            <a:ext cx="8686801" cy="1066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da-DK" noProof="0" dirty="0"/>
              <a:t>Klik for at redigere titeltypografier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1065212" y="1828800"/>
            <a:ext cx="8686801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da-DK" noProof="0" dirty="0"/>
              <a:t>Klik for at redigere i master</a:t>
            </a:r>
          </a:p>
          <a:p>
            <a:pPr lvl="1" rtl="0"/>
            <a:r>
              <a:rPr lang="da-DK" noProof="0" dirty="0"/>
              <a:t>Andet niveau</a:t>
            </a:r>
          </a:p>
          <a:p>
            <a:pPr lvl="2" rtl="0"/>
            <a:r>
              <a:rPr lang="da-DK" noProof="0" dirty="0"/>
              <a:t>Tredje niveau</a:t>
            </a:r>
          </a:p>
          <a:p>
            <a:pPr lvl="3" rtl="0"/>
            <a:r>
              <a:rPr lang="da-DK" noProof="0" dirty="0"/>
              <a:t>Fjerde niveau</a:t>
            </a:r>
          </a:p>
          <a:p>
            <a:pPr lvl="4" rtl="0"/>
            <a:r>
              <a:rPr lang="da-DK" noProof="0" dirty="0"/>
              <a:t>Femte niveau</a:t>
            </a: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1065213" y="6155267"/>
            <a:ext cx="5653087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r>
              <a:rPr lang="da-DK" noProof="0" dirty="0"/>
              <a:t>Tilføj en sidefod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6932612" y="6155267"/>
            <a:ext cx="1371600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CB64CEED-E7D6-4009-98A8-96A56352B382}" type="datetime1">
              <a:rPr lang="da-DK" noProof="0" smtClean="0"/>
              <a:t>26.04.2022</a:t>
            </a:fld>
            <a:endParaRPr lang="da-DK" noProof="0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4"/>
          </p:nvPr>
        </p:nvSpPr>
        <p:spPr>
          <a:xfrm>
            <a:off x="8532812" y="6155267"/>
            <a:ext cx="1219201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AAEAE4A8-A6E5-453E-B946-FB774B73F48C}" type="slidenum">
              <a:rPr lang="da-DK" noProof="0" smtClean="0"/>
              <a:pPr rtl="0"/>
              <a:t>‹nr.›</a:t>
            </a:fld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1597054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600" b="1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7724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6012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0972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23444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37160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50876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164592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namx@namx.fo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amx.fo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himmel, udendørs, person, bygning&#10;&#10;Automatisk genereret beskrivelse">
            <a:extLst>
              <a:ext uri="{FF2B5EF4-FFF2-40B4-BE49-F238E27FC236}">
                <a16:creationId xmlns:a16="http://schemas.microsoft.com/office/drawing/2014/main" id="{A32AF2B9-0D9C-054E-8177-0091A210CA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0569" y="0"/>
            <a:ext cx="9147687" cy="6858000"/>
          </a:xfrm>
          <a:prstGeom prst="rect">
            <a:avLst/>
          </a:prstGeom>
        </p:spPr>
      </p:pic>
      <p:sp>
        <p:nvSpPr>
          <p:cNvPr id="5" name="Rektangel 4">
            <a:extLst>
              <a:ext uri="{FF2B5EF4-FFF2-40B4-BE49-F238E27FC236}">
                <a16:creationId xmlns:a16="http://schemas.microsoft.com/office/drawing/2014/main" id="{008C3224-AF3C-D543-89AA-46655913C587}"/>
              </a:ext>
            </a:extLst>
          </p:cNvPr>
          <p:cNvSpPr/>
          <p:nvPr/>
        </p:nvSpPr>
        <p:spPr>
          <a:xfrm>
            <a:off x="10990956" y="447158"/>
            <a:ext cx="50405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3200" dirty="0"/>
              <a:t>B</a:t>
            </a:r>
          </a:p>
          <a:p>
            <a:r>
              <a:rPr lang="da-DK" sz="3200" dirty="0"/>
              <a:t>E</a:t>
            </a:r>
          </a:p>
          <a:p>
            <a:r>
              <a:rPr lang="da-DK" sz="3200" dirty="0"/>
              <a:t>R</a:t>
            </a:r>
          </a:p>
          <a:p>
            <a:r>
              <a:rPr lang="da-DK" sz="3200" dirty="0"/>
              <a:t>L</a:t>
            </a:r>
          </a:p>
          <a:p>
            <a:r>
              <a:rPr lang="da-DK" sz="3200" dirty="0"/>
              <a:t>I</a:t>
            </a:r>
          </a:p>
          <a:p>
            <a:r>
              <a:rPr lang="da-DK" sz="3200" dirty="0"/>
              <a:t>N</a:t>
            </a:r>
          </a:p>
          <a:p>
            <a:r>
              <a:rPr lang="da-DK" sz="3200" dirty="0"/>
              <a:t> </a:t>
            </a:r>
          </a:p>
          <a:p>
            <a:endParaRPr lang="da-DK" sz="3200" dirty="0"/>
          </a:p>
          <a:p>
            <a:r>
              <a:rPr lang="da-DK" sz="3200" dirty="0"/>
              <a:t>2</a:t>
            </a:r>
          </a:p>
          <a:p>
            <a:r>
              <a:rPr lang="da-DK" sz="3200" dirty="0"/>
              <a:t>0</a:t>
            </a:r>
          </a:p>
          <a:p>
            <a:r>
              <a:rPr lang="da-DK" sz="3200" dirty="0"/>
              <a:t>2</a:t>
            </a:r>
          </a:p>
          <a:p>
            <a:r>
              <a:rPr lang="da-DK" sz="32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641407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E2F49F-FFEB-7044-AB83-66A23E572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213" y="533400"/>
            <a:ext cx="4114800" cy="519336"/>
          </a:xfrm>
        </p:spPr>
        <p:txBody>
          <a:bodyPr/>
          <a:lstStyle/>
          <a:p>
            <a:r>
              <a:rPr lang="da-DK" u="sng" dirty="0" err="1"/>
              <a:t>Týsdagur</a:t>
            </a:r>
            <a:r>
              <a:rPr lang="da-DK" u="sng" dirty="0"/>
              <a:t> 10. </a:t>
            </a:r>
            <a:r>
              <a:rPr lang="da-DK" u="sng" dirty="0" err="1"/>
              <a:t>mai</a:t>
            </a:r>
            <a:endParaRPr lang="da-DK" u="sng" dirty="0"/>
          </a:p>
        </p:txBody>
      </p:sp>
      <p:pic>
        <p:nvPicPr>
          <p:cNvPr id="6" name="Pladsholder til billede 5">
            <a:extLst>
              <a:ext uri="{FF2B5EF4-FFF2-40B4-BE49-F238E27FC236}">
                <a16:creationId xmlns:a16="http://schemas.microsoft.com/office/drawing/2014/main" id="{95E4E9C8-365A-2A40-A064-534FD88806B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/>
          <a:stretch/>
        </p:blipFill>
        <p:spPr>
          <a:xfrm>
            <a:off x="5950396" y="1684671"/>
            <a:ext cx="5780173" cy="4335129"/>
          </a:xfrm>
        </p:spPr>
      </p:pic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6320DC47-5BF3-1A43-B2BB-1B1059AC0F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5213" y="1556792"/>
            <a:ext cx="4114800" cy="4463008"/>
          </a:xfrm>
        </p:spPr>
        <p:txBody>
          <a:bodyPr>
            <a:normAutofit/>
          </a:bodyPr>
          <a:lstStyle/>
          <a:p>
            <a:r>
              <a:rPr lang="da-DK" sz="3200" dirty="0"/>
              <a:t>Sachsenhausen (</a:t>
            </a:r>
            <a:r>
              <a:rPr lang="da-DK" sz="3200" dirty="0" err="1"/>
              <a:t>týningarlegan</a:t>
            </a:r>
            <a:r>
              <a:rPr lang="da-DK" sz="3200" dirty="0"/>
              <a:t>)</a:t>
            </a:r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FEAABADC-8731-8F45-9334-F1DB6B644F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5213" y="3464348"/>
            <a:ext cx="3805063" cy="2568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293444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95DDCD5-0152-5542-910D-36B9459B1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213" y="533400"/>
            <a:ext cx="4114800" cy="591344"/>
          </a:xfrm>
        </p:spPr>
        <p:txBody>
          <a:bodyPr/>
          <a:lstStyle/>
          <a:p>
            <a:r>
              <a:rPr lang="da-DK" u="sng" dirty="0" err="1"/>
              <a:t>Mikudagur</a:t>
            </a:r>
            <a:r>
              <a:rPr lang="da-DK" u="sng" dirty="0"/>
              <a:t> 11. </a:t>
            </a:r>
            <a:r>
              <a:rPr lang="da-DK" u="sng" dirty="0" err="1"/>
              <a:t>mai</a:t>
            </a:r>
            <a:endParaRPr lang="da-DK" u="sng" dirty="0"/>
          </a:p>
        </p:txBody>
      </p:sp>
      <p:pic>
        <p:nvPicPr>
          <p:cNvPr id="6" name="Pladsholder til billede 5">
            <a:extLst>
              <a:ext uri="{FF2B5EF4-FFF2-40B4-BE49-F238E27FC236}">
                <a16:creationId xmlns:a16="http://schemas.microsoft.com/office/drawing/2014/main" id="{495EF77D-C03F-1143-9673-B18C96F8B79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2361" r="12361"/>
          <a:stretch>
            <a:fillRect/>
          </a:stretch>
        </p:blipFill>
        <p:spPr>
          <a:xfrm>
            <a:off x="6094412" y="1988840"/>
            <a:ext cx="5832648" cy="4479776"/>
          </a:xfrm>
        </p:spPr>
      </p:pic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095EE4F7-FB24-4B48-8C54-32835AC77E1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da-DK" sz="3600" dirty="0"/>
              <a:t>Checkpoint Charlie</a:t>
            </a:r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C35931C2-53A6-8242-9270-A8E44282B2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7868" y="4020344"/>
            <a:ext cx="3528392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776716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CB491E-1011-BA47-B308-BDF06144AB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213" y="476672"/>
            <a:ext cx="4114800" cy="576064"/>
          </a:xfrm>
        </p:spPr>
        <p:txBody>
          <a:bodyPr/>
          <a:lstStyle/>
          <a:p>
            <a:r>
              <a:rPr lang="da-DK" u="sng" dirty="0" err="1"/>
              <a:t>Hósdagur</a:t>
            </a:r>
            <a:r>
              <a:rPr lang="da-DK" u="sng" dirty="0"/>
              <a:t> 12. </a:t>
            </a:r>
            <a:r>
              <a:rPr lang="da-DK" u="sng" dirty="0" err="1"/>
              <a:t>mai</a:t>
            </a:r>
            <a:endParaRPr lang="da-DK" u="sng" dirty="0"/>
          </a:p>
        </p:txBody>
      </p:sp>
      <p:pic>
        <p:nvPicPr>
          <p:cNvPr id="6" name="Pladsholder til billede 5">
            <a:extLst>
              <a:ext uri="{FF2B5EF4-FFF2-40B4-BE49-F238E27FC236}">
                <a16:creationId xmlns:a16="http://schemas.microsoft.com/office/drawing/2014/main" id="{6BBD8123-2DC2-EA44-A46B-0DD19741266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2572" r="12572"/>
          <a:stretch>
            <a:fillRect/>
          </a:stretch>
        </p:blipFill>
        <p:spPr/>
      </p:pic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C4F05984-6268-D146-853D-88414353A98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da-DK" sz="3200" dirty="0" err="1"/>
              <a:t>Tropical</a:t>
            </a:r>
            <a:r>
              <a:rPr lang="da-DK" sz="3200" dirty="0"/>
              <a:t> Island</a:t>
            </a:r>
          </a:p>
          <a:p>
            <a:r>
              <a:rPr lang="da-DK" sz="3200" dirty="0" err="1"/>
              <a:t>Baðiland</a:t>
            </a:r>
            <a:endParaRPr lang="da-DK" sz="3200" dirty="0"/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EB3A06E1-BC58-964E-9341-BA1F0808DC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5213" y="3717032"/>
            <a:ext cx="4320480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344291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625F21-3C78-A64A-9BAE-2E4A80E335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213" y="533400"/>
            <a:ext cx="4114800" cy="591344"/>
          </a:xfrm>
        </p:spPr>
        <p:txBody>
          <a:bodyPr/>
          <a:lstStyle/>
          <a:p>
            <a:r>
              <a:rPr lang="da-DK" sz="3200" u="sng" dirty="0" err="1"/>
              <a:t>Fríggjadagur</a:t>
            </a:r>
            <a:r>
              <a:rPr lang="da-DK" sz="3200" u="sng" dirty="0"/>
              <a:t> 13. </a:t>
            </a:r>
            <a:r>
              <a:rPr lang="da-DK" sz="3200" u="sng" dirty="0" err="1"/>
              <a:t>mai</a:t>
            </a:r>
            <a:endParaRPr lang="da-DK" sz="3200" u="sng" dirty="0"/>
          </a:p>
        </p:txBody>
      </p:sp>
      <p:pic>
        <p:nvPicPr>
          <p:cNvPr id="6" name="Pladsholder til billede 5">
            <a:extLst>
              <a:ext uri="{FF2B5EF4-FFF2-40B4-BE49-F238E27FC236}">
                <a16:creationId xmlns:a16="http://schemas.microsoft.com/office/drawing/2014/main" id="{A08914D9-E263-5F40-A964-CE0B34D894A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/>
          <a:stretch/>
        </p:blipFill>
        <p:spPr>
          <a:xfrm>
            <a:off x="6022404" y="2276872"/>
            <a:ext cx="5780173" cy="3853448"/>
          </a:xfrm>
        </p:spPr>
      </p:pic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751F9287-256B-CA4C-B035-AB08D92D047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da-DK" sz="3200" dirty="0" err="1"/>
              <a:t>Frídagur</a:t>
            </a:r>
            <a:r>
              <a:rPr lang="da-DK" sz="3200" dirty="0"/>
              <a:t> - </a:t>
            </a:r>
            <a:r>
              <a:rPr lang="da-DK" sz="3200" dirty="0" err="1"/>
              <a:t>fráferð</a:t>
            </a:r>
            <a:endParaRPr lang="da-DK" sz="3200" dirty="0"/>
          </a:p>
          <a:p>
            <a:r>
              <a:rPr lang="da-DK" sz="3200" dirty="0"/>
              <a:t> </a:t>
            </a:r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C0DFC200-8C90-2646-8EED-F4A6CFF0A4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4197" y="3717032"/>
            <a:ext cx="3426039" cy="2413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719849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E15193-E4A1-80D3-1238-61CC046F83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FO" dirty="0"/>
              <a:t>Breytir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17CCAF0-3951-8163-9DC7-00651BE9B7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FO" i="1" u="sng" dirty="0"/>
              <a:t>Sjóvinnubreytin: </a:t>
            </a:r>
            <a:r>
              <a:rPr lang="da-FO" dirty="0"/>
              <a:t>Evald Rasmussen</a:t>
            </a:r>
          </a:p>
          <a:p>
            <a:r>
              <a:rPr lang="da-FO" i="1" u="sng" dirty="0"/>
              <a:t>Handverksbreytin: </a:t>
            </a:r>
            <a:r>
              <a:rPr lang="da-FO" dirty="0"/>
              <a:t>Miriam N. Johannesen</a:t>
            </a:r>
            <a:endParaRPr lang="da-FO" i="1" u="sng" dirty="0"/>
          </a:p>
          <a:p>
            <a:r>
              <a:rPr lang="da-FO" i="1" u="sng" dirty="0"/>
              <a:t>Kostbreytin: </a:t>
            </a:r>
            <a:r>
              <a:rPr lang="da-FO" dirty="0"/>
              <a:t>Jacoba Lervig</a:t>
            </a:r>
          </a:p>
          <a:p>
            <a:r>
              <a:rPr lang="da-FO" i="1" u="sng" dirty="0"/>
              <a:t>Ítróttarbreytin: </a:t>
            </a:r>
            <a:r>
              <a:rPr lang="da-FO" dirty="0"/>
              <a:t>Birna Berglind og John Petersen</a:t>
            </a:r>
          </a:p>
          <a:p>
            <a:r>
              <a:rPr lang="da-FO" i="1" u="sng" dirty="0"/>
              <a:t>Sniðbreytin: </a:t>
            </a:r>
            <a:r>
              <a:rPr lang="da-FO" dirty="0"/>
              <a:t>Joan Samuelsen</a:t>
            </a:r>
            <a:endParaRPr lang="da-FO" i="1" u="sng" dirty="0"/>
          </a:p>
          <a:p>
            <a:r>
              <a:rPr lang="da-FO" i="1" u="sng" dirty="0"/>
              <a:t>Tónleikabreytin:</a:t>
            </a:r>
            <a:r>
              <a:rPr lang="da-FO" dirty="0"/>
              <a:t> Geyr Gilsteinsson</a:t>
            </a:r>
            <a:endParaRPr lang="da-FO" i="1" u="sng" dirty="0"/>
          </a:p>
          <a:p>
            <a:r>
              <a:rPr lang="da-FO" i="1" u="sng" dirty="0"/>
              <a:t>Íverksetarabreytin: </a:t>
            </a:r>
            <a:r>
              <a:rPr lang="da-FO" dirty="0"/>
              <a:t>Ingi á Smið</a:t>
            </a:r>
          </a:p>
          <a:p>
            <a:pPr marL="45720" indent="0">
              <a:buNone/>
            </a:pPr>
            <a:r>
              <a:rPr lang="da-FO" dirty="0"/>
              <a:t>Aage Nybo og Peter H. Niclasen</a:t>
            </a:r>
          </a:p>
        </p:txBody>
      </p:sp>
    </p:spTree>
    <p:extLst>
      <p:ext uri="{BB962C8B-B14F-4D97-AF65-F5344CB8AC3E}">
        <p14:creationId xmlns:p14="http://schemas.microsoft.com/office/powerpoint/2010/main" val="2967492141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4560DB-8BF4-1EE7-7499-039F9AC3E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FO" dirty="0"/>
              <a:t>Corona og galdandi tilmæli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08BF462-62AA-9C91-938F-52747EAA2B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FO" dirty="0"/>
              <a:t>48 tímar</a:t>
            </a:r>
          </a:p>
          <a:p>
            <a:r>
              <a:rPr lang="da-DK" dirty="0"/>
              <a:t>Quick</a:t>
            </a:r>
            <a:r>
              <a:rPr lang="da-FO" dirty="0"/>
              <a:t>test – um man ikki hevur havt Corona, mæla vit til, at næmingur hevur quicktest við sær</a:t>
            </a:r>
          </a:p>
          <a:p>
            <a:r>
              <a:rPr lang="da-FO" dirty="0"/>
              <a:t>Vaccinupass á telefonina</a:t>
            </a:r>
          </a:p>
          <a:p>
            <a:r>
              <a:rPr lang="da-FO" dirty="0"/>
              <a:t>Havið munnbind við</a:t>
            </a:r>
          </a:p>
          <a:p>
            <a:endParaRPr lang="da-FO" dirty="0"/>
          </a:p>
        </p:txBody>
      </p:sp>
    </p:spTree>
    <p:extLst>
      <p:ext uri="{BB962C8B-B14F-4D97-AF65-F5344CB8AC3E}">
        <p14:creationId xmlns:p14="http://schemas.microsoft.com/office/powerpoint/2010/main" val="4003290430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948D56-4266-34E9-CA94-1265FD4732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FO" dirty="0"/>
              <a:t>Leiðreglur á ferðini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40C33D9-F878-74CF-1833-345D7DE487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02920" indent="-457200">
              <a:buFont typeface="+mj-lt"/>
              <a:buAutoNum type="arabicPeriod"/>
            </a:pPr>
            <a:r>
              <a:rPr lang="da-FO" sz="4000" dirty="0"/>
              <a:t>Øll møta til ásettu tíðir</a:t>
            </a:r>
          </a:p>
          <a:p>
            <a:pPr marL="502920" indent="-457200">
              <a:buFont typeface="+mj-lt"/>
              <a:buAutoNum type="arabicPeriod"/>
            </a:pPr>
            <a:r>
              <a:rPr lang="da-FO" sz="4000" dirty="0"/>
              <a:t>Fylgjast í ásettu bólkunum</a:t>
            </a:r>
          </a:p>
          <a:p>
            <a:pPr marL="502920" indent="-457200">
              <a:buFont typeface="+mj-lt"/>
              <a:buAutoNum type="arabicPeriod"/>
            </a:pPr>
            <a:r>
              <a:rPr lang="da-FO" sz="4000" dirty="0"/>
              <a:t>Øll taka upp eftir sær</a:t>
            </a:r>
          </a:p>
          <a:p>
            <a:pPr marL="502920" indent="-457200">
              <a:buFont typeface="+mj-lt"/>
              <a:buAutoNum type="arabicPeriod"/>
            </a:pPr>
            <a:r>
              <a:rPr lang="da-FO" sz="4000" dirty="0"/>
              <a:t>Ikki er loyvt at nýta rúsdrekka</a:t>
            </a:r>
          </a:p>
        </p:txBody>
      </p:sp>
    </p:spTree>
    <p:extLst>
      <p:ext uri="{BB962C8B-B14F-4D97-AF65-F5344CB8AC3E}">
        <p14:creationId xmlns:p14="http://schemas.microsoft.com/office/powerpoint/2010/main" val="4029132891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a-DK" dirty="0" err="1"/>
              <a:t>Hentir</a:t>
            </a:r>
            <a:r>
              <a:rPr lang="da-DK" dirty="0"/>
              <a:t> </a:t>
            </a:r>
            <a:r>
              <a:rPr lang="da-DK" dirty="0" err="1"/>
              <a:t>upplýsingar</a:t>
            </a:r>
            <a:r>
              <a:rPr lang="da-DK" dirty="0"/>
              <a:t>:</a:t>
            </a:r>
          </a:p>
        </p:txBody>
      </p:sp>
      <p:sp>
        <p:nvSpPr>
          <p:cNvPr id="14" name="Pladsholder til indhold 13"/>
          <p:cNvSpPr>
            <a:spLocks noGrp="1"/>
          </p:cNvSpPr>
          <p:nvPr>
            <p:ph idx="1"/>
          </p:nvPr>
        </p:nvSpPr>
        <p:spPr>
          <a:xfrm>
            <a:off x="1065212" y="1600200"/>
            <a:ext cx="8686801" cy="5257800"/>
          </a:xfrm>
        </p:spPr>
        <p:txBody>
          <a:bodyPr rtlCol="0">
            <a:normAutofit lnSpcReduction="10000"/>
          </a:bodyPr>
          <a:lstStyle/>
          <a:p>
            <a:pPr lvl="1"/>
            <a:endParaRPr lang="da-DK" dirty="0"/>
          </a:p>
          <a:p>
            <a:pPr lvl="2"/>
            <a:r>
              <a:rPr lang="da-DK" sz="2000" dirty="0" err="1"/>
              <a:t>Ferðapass</a:t>
            </a:r>
            <a:r>
              <a:rPr lang="da-DK" sz="2000" dirty="0"/>
              <a:t> </a:t>
            </a:r>
          </a:p>
          <a:p>
            <a:pPr marL="45720" indent="0" rtl="0">
              <a:buNone/>
            </a:pPr>
            <a:endParaRPr lang="da-DK" dirty="0"/>
          </a:p>
          <a:p>
            <a:pPr lvl="2"/>
            <a:r>
              <a:rPr lang="da-DK" sz="2000" dirty="0" err="1"/>
              <a:t>Tryggingar</a:t>
            </a:r>
            <a:r>
              <a:rPr lang="da-DK" sz="2000" dirty="0"/>
              <a:t> (</a:t>
            </a:r>
            <a:r>
              <a:rPr lang="da-DK" sz="2000" dirty="0" err="1"/>
              <a:t>ferðatrygging+avlýsingartrygging</a:t>
            </a:r>
            <a:r>
              <a:rPr lang="da-DK" sz="2000" dirty="0"/>
              <a:t>)</a:t>
            </a:r>
          </a:p>
          <a:p>
            <a:pPr marL="45720" indent="0" rtl="0">
              <a:buNone/>
            </a:pPr>
            <a:endParaRPr lang="da-DK" dirty="0"/>
          </a:p>
          <a:p>
            <a:pPr lvl="2"/>
            <a:r>
              <a:rPr lang="da-DK" sz="2000" dirty="0" err="1"/>
              <a:t>Lummapeningur</a:t>
            </a:r>
            <a:r>
              <a:rPr lang="da-DK" sz="2000" dirty="0"/>
              <a:t> og </a:t>
            </a:r>
            <a:r>
              <a:rPr lang="da-DK" sz="2000" dirty="0" err="1"/>
              <a:t>soviposi</a:t>
            </a:r>
            <a:endParaRPr lang="da-DK" sz="2000" dirty="0"/>
          </a:p>
          <a:p>
            <a:pPr rtl="0"/>
            <a:endParaRPr lang="da-DK" dirty="0"/>
          </a:p>
          <a:p>
            <a:pPr lvl="2"/>
            <a:r>
              <a:rPr lang="da-DK" sz="2000" dirty="0" err="1"/>
              <a:t>Spurningar</a:t>
            </a:r>
            <a:r>
              <a:rPr lang="da-DK" sz="2000" dirty="0"/>
              <a:t>: </a:t>
            </a:r>
            <a:r>
              <a:rPr lang="da-DK" sz="2000" dirty="0">
                <a:hlinkClick r:id="rId3"/>
              </a:rPr>
              <a:t>namx@namx.fo</a:t>
            </a:r>
            <a:endParaRPr lang="da-DK" sz="2000" dirty="0"/>
          </a:p>
          <a:p>
            <a:pPr lvl="2"/>
            <a:endParaRPr lang="da-DK" sz="2000" dirty="0"/>
          </a:p>
          <a:p>
            <a:pPr lvl="2"/>
            <a:r>
              <a:rPr lang="da-DK" sz="2000" dirty="0" err="1"/>
              <a:t>Ferðatelefon</a:t>
            </a:r>
            <a:r>
              <a:rPr lang="da-DK" sz="2000" dirty="0"/>
              <a:t>: 21 10 74</a:t>
            </a:r>
          </a:p>
          <a:p>
            <a:pPr lvl="2"/>
            <a:endParaRPr lang="da-DK" dirty="0"/>
          </a:p>
          <a:p>
            <a:pPr lvl="2"/>
            <a:r>
              <a:rPr lang="da-DK" sz="2000" dirty="0" err="1"/>
              <a:t>Kunning</a:t>
            </a:r>
            <a:r>
              <a:rPr lang="da-DK" sz="2000" dirty="0"/>
              <a:t>: </a:t>
            </a:r>
            <a:r>
              <a:rPr lang="da-DK" sz="2000" dirty="0">
                <a:hlinkClick r:id="rId4"/>
              </a:rPr>
              <a:t>http://www.namx.fo/</a:t>
            </a:r>
            <a:endParaRPr lang="da-DK" sz="2000" dirty="0"/>
          </a:p>
          <a:p>
            <a:pPr marL="365760" lvl="1" indent="0">
              <a:buNone/>
            </a:pPr>
            <a:endParaRPr lang="da-DK" sz="2000" dirty="0"/>
          </a:p>
          <a:p>
            <a:pPr lvl="2"/>
            <a:r>
              <a:rPr lang="da-DK" sz="2000" dirty="0" err="1"/>
              <a:t>Serlig</a:t>
            </a:r>
            <a:r>
              <a:rPr lang="da-DK" sz="2000" dirty="0"/>
              <a:t> </a:t>
            </a:r>
            <a:r>
              <a:rPr lang="da-DK" sz="2000" dirty="0" err="1"/>
              <a:t>atlit</a:t>
            </a:r>
            <a:r>
              <a:rPr lang="da-DK" sz="2000" dirty="0"/>
              <a:t> - </a:t>
            </a:r>
            <a:r>
              <a:rPr lang="da-DK" sz="2000" dirty="0" err="1"/>
              <a:t>kontaktlærarar</a:t>
            </a:r>
            <a:endParaRPr lang="da-DK" sz="2000" dirty="0"/>
          </a:p>
          <a:p>
            <a:pPr rtl="0"/>
            <a:endParaRPr lang="da-DK" dirty="0"/>
          </a:p>
          <a:p>
            <a:pPr rtl="0"/>
            <a:endParaRPr lang="da-DK" dirty="0"/>
          </a:p>
          <a:p>
            <a:pPr rtl="0"/>
            <a:endParaRPr lang="da-DK" dirty="0"/>
          </a:p>
          <a:p>
            <a:pPr rtl="0"/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4372313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A32AF2B9-0D9C-054E-8177-0091A210CA5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520569" y="0"/>
            <a:ext cx="9147687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Rektangel 4">
            <a:extLst>
              <a:ext uri="{FF2B5EF4-FFF2-40B4-BE49-F238E27FC236}">
                <a16:creationId xmlns:a16="http://schemas.microsoft.com/office/drawing/2014/main" id="{008C3224-AF3C-D543-89AA-46655913C587}"/>
              </a:ext>
            </a:extLst>
          </p:cNvPr>
          <p:cNvSpPr/>
          <p:nvPr/>
        </p:nvSpPr>
        <p:spPr>
          <a:xfrm>
            <a:off x="10990956" y="447158"/>
            <a:ext cx="50405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3200" dirty="0"/>
              <a:t>B</a:t>
            </a:r>
          </a:p>
          <a:p>
            <a:r>
              <a:rPr lang="da-DK" sz="3200" dirty="0"/>
              <a:t>E</a:t>
            </a:r>
          </a:p>
          <a:p>
            <a:r>
              <a:rPr lang="da-DK" sz="3200" dirty="0"/>
              <a:t>R</a:t>
            </a:r>
          </a:p>
          <a:p>
            <a:r>
              <a:rPr lang="da-DK" sz="3200" dirty="0"/>
              <a:t>L</a:t>
            </a:r>
          </a:p>
          <a:p>
            <a:r>
              <a:rPr lang="da-DK" sz="3200" dirty="0"/>
              <a:t>I</a:t>
            </a:r>
          </a:p>
          <a:p>
            <a:r>
              <a:rPr lang="da-DK" sz="3200" dirty="0"/>
              <a:t>N</a:t>
            </a:r>
          </a:p>
          <a:p>
            <a:r>
              <a:rPr lang="da-DK" sz="3200" dirty="0"/>
              <a:t> </a:t>
            </a:r>
          </a:p>
          <a:p>
            <a:endParaRPr lang="da-DK" sz="3200" dirty="0"/>
          </a:p>
          <a:p>
            <a:r>
              <a:rPr lang="da-DK" sz="3200" dirty="0"/>
              <a:t>2</a:t>
            </a:r>
          </a:p>
          <a:p>
            <a:r>
              <a:rPr lang="da-DK" sz="3200" dirty="0"/>
              <a:t>0</a:t>
            </a:r>
          </a:p>
          <a:p>
            <a:r>
              <a:rPr lang="da-DK" sz="3200" dirty="0"/>
              <a:t>2</a:t>
            </a:r>
          </a:p>
          <a:p>
            <a:r>
              <a:rPr lang="da-DK" sz="3200" dirty="0"/>
              <a:t>2</a:t>
            </a:r>
          </a:p>
        </p:txBody>
      </p:sp>
      <p:sp>
        <p:nvSpPr>
          <p:cNvPr id="2" name="Tekstfelt 1">
            <a:extLst>
              <a:ext uri="{FF2B5EF4-FFF2-40B4-BE49-F238E27FC236}">
                <a16:creationId xmlns:a16="http://schemas.microsoft.com/office/drawing/2014/main" id="{916F2201-20C8-D543-A308-DAD67470779E}"/>
              </a:ext>
            </a:extLst>
          </p:cNvPr>
          <p:cNvSpPr txBox="1"/>
          <p:nvPr/>
        </p:nvSpPr>
        <p:spPr>
          <a:xfrm>
            <a:off x="2205980" y="447158"/>
            <a:ext cx="7704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800" dirty="0" err="1">
                <a:solidFill>
                  <a:schemeClr val="bg1"/>
                </a:solidFill>
              </a:rPr>
              <a:t>Ferðin</a:t>
            </a:r>
            <a:r>
              <a:rPr lang="da-DK" sz="2800" dirty="0">
                <a:solidFill>
                  <a:schemeClr val="bg1"/>
                </a:solidFill>
              </a:rPr>
              <a:t> </a:t>
            </a:r>
            <a:r>
              <a:rPr lang="da-DK" sz="2800" dirty="0" err="1">
                <a:solidFill>
                  <a:schemeClr val="bg1"/>
                </a:solidFill>
              </a:rPr>
              <a:t>byrjar</a:t>
            </a:r>
            <a:r>
              <a:rPr lang="da-DK" sz="2800" dirty="0">
                <a:solidFill>
                  <a:schemeClr val="bg1"/>
                </a:solidFill>
              </a:rPr>
              <a:t> </a:t>
            </a:r>
            <a:r>
              <a:rPr lang="da-DK" sz="2800" dirty="0" err="1">
                <a:solidFill>
                  <a:schemeClr val="bg1"/>
                </a:solidFill>
              </a:rPr>
              <a:t>umborð</a:t>
            </a:r>
            <a:endParaRPr lang="da-DK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497524"/>
      </p:ext>
    </p:extLst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a-DK" dirty="0"/>
              <a:t>Berlin 2022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da-DK" dirty="0" err="1"/>
              <a:t>Ferðaætlan</a:t>
            </a:r>
            <a:endParaRPr lang="da-DK" dirty="0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1125859" y="2590800"/>
            <a:ext cx="4191313" cy="3429000"/>
          </a:xfrm>
        </p:spPr>
        <p:txBody>
          <a:bodyPr rtlCol="0"/>
          <a:lstStyle/>
          <a:p>
            <a:pPr marL="266700" indent="-266700">
              <a:defRPr>
                <a:solidFill>
                  <a:srgbClr val="EFFE03"/>
                </a:solidFill>
              </a:defRPr>
            </a:pPr>
            <a:r>
              <a:rPr lang="da-DK" dirty="0">
                <a:solidFill>
                  <a:srgbClr val="0070C0"/>
                </a:solidFill>
              </a:rPr>
              <a:t>Tórshavn - Hirtshals 05. </a:t>
            </a:r>
            <a:r>
              <a:rPr lang="da-DK" dirty="0" err="1">
                <a:solidFill>
                  <a:srgbClr val="0070C0"/>
                </a:solidFill>
              </a:rPr>
              <a:t>mai</a:t>
            </a:r>
            <a:endParaRPr lang="da-DK" dirty="0">
              <a:solidFill>
                <a:srgbClr val="0070C0"/>
              </a:solidFill>
            </a:endParaRPr>
          </a:p>
          <a:p>
            <a:pPr>
              <a:defRPr>
                <a:solidFill>
                  <a:srgbClr val="EFFE03"/>
                </a:solidFill>
              </a:defRPr>
            </a:pPr>
            <a:r>
              <a:rPr lang="da-DK" dirty="0">
                <a:solidFill>
                  <a:srgbClr val="0070C0"/>
                </a:solidFill>
              </a:rPr>
              <a:t>Hirtshals – Berlin 07.mai</a:t>
            </a:r>
          </a:p>
          <a:p>
            <a:pPr>
              <a:defRPr>
                <a:solidFill>
                  <a:srgbClr val="EFFE03"/>
                </a:solidFill>
              </a:defRPr>
            </a:pPr>
            <a:r>
              <a:rPr lang="da-DK" dirty="0">
                <a:solidFill>
                  <a:srgbClr val="0070C0"/>
                </a:solidFill>
              </a:rPr>
              <a:t>Berlin 07. – 13.mai</a:t>
            </a:r>
          </a:p>
          <a:p>
            <a:pPr>
              <a:defRPr>
                <a:solidFill>
                  <a:srgbClr val="EFFE03"/>
                </a:solidFill>
              </a:defRPr>
            </a:pPr>
            <a:r>
              <a:rPr lang="da-DK" dirty="0">
                <a:solidFill>
                  <a:srgbClr val="0070C0"/>
                </a:solidFill>
              </a:rPr>
              <a:t>Berlin - Hirtshals 13.mai</a:t>
            </a:r>
          </a:p>
          <a:p>
            <a:pPr>
              <a:defRPr>
                <a:solidFill>
                  <a:srgbClr val="EFFE03"/>
                </a:solidFill>
              </a:defRPr>
            </a:pPr>
            <a:r>
              <a:rPr lang="da-DK" dirty="0" err="1">
                <a:solidFill>
                  <a:srgbClr val="0070C0"/>
                </a:solidFill>
              </a:rPr>
              <a:t>Heimkoma</a:t>
            </a:r>
            <a:r>
              <a:rPr lang="da-DK" dirty="0">
                <a:solidFill>
                  <a:srgbClr val="0070C0"/>
                </a:solidFill>
              </a:rPr>
              <a:t> 16.mai</a:t>
            </a:r>
          </a:p>
          <a:p>
            <a:pPr rtl="0"/>
            <a:endParaRPr lang="da-DK" dirty="0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/>
        <p:txBody>
          <a:bodyPr rtlCol="0"/>
          <a:lstStyle/>
          <a:p>
            <a:pPr rtl="0"/>
            <a:r>
              <a:rPr lang="da-DK" dirty="0" err="1"/>
              <a:t>Kostnaður</a:t>
            </a:r>
            <a:endParaRPr lang="da-DK" dirty="0"/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/>
        <p:txBody>
          <a:bodyPr rtlCol="0"/>
          <a:lstStyle/>
          <a:p>
            <a:pPr marL="0" indent="0" algn="ctr" defTabSz="584200" hangingPunct="0">
              <a:lnSpc>
                <a:spcPct val="100000"/>
              </a:lnSpc>
              <a:spcBef>
                <a:spcPts val="0"/>
              </a:spcBef>
              <a:buClrTx/>
              <a:buSzTx/>
              <a:buNone/>
            </a:pPr>
            <a:r>
              <a:rPr lang="da-DK" dirty="0" err="1">
                <a:solidFill>
                  <a:srgbClr val="0070C0"/>
                </a:solidFill>
                <a:sym typeface="Helvetica Light"/>
              </a:rPr>
              <a:t>Kostnaður</a:t>
            </a:r>
            <a:r>
              <a:rPr lang="da-DK" dirty="0">
                <a:solidFill>
                  <a:srgbClr val="0070C0"/>
                </a:solidFill>
                <a:sym typeface="Helvetica Light"/>
              </a:rPr>
              <a:t> </a:t>
            </a:r>
            <a:r>
              <a:rPr lang="da-DK" dirty="0" err="1">
                <a:solidFill>
                  <a:srgbClr val="0070C0"/>
                </a:solidFill>
                <a:sym typeface="Helvetica Light"/>
              </a:rPr>
              <a:t>fyri</a:t>
            </a:r>
            <a:r>
              <a:rPr lang="da-DK" dirty="0">
                <a:solidFill>
                  <a:srgbClr val="0070C0"/>
                </a:solidFill>
                <a:sym typeface="Helvetica Light"/>
              </a:rPr>
              <a:t> </a:t>
            </a:r>
            <a:r>
              <a:rPr lang="da-DK" dirty="0" err="1">
                <a:solidFill>
                  <a:srgbClr val="0070C0"/>
                </a:solidFill>
                <a:sym typeface="Helvetica Light"/>
              </a:rPr>
              <a:t>ferðina</a:t>
            </a:r>
            <a:r>
              <a:rPr lang="da-DK" dirty="0">
                <a:solidFill>
                  <a:srgbClr val="0070C0"/>
                </a:solidFill>
                <a:sym typeface="Helvetica Light"/>
              </a:rPr>
              <a:t>: </a:t>
            </a:r>
            <a:r>
              <a:rPr lang="da-DK" b="1" u="sng" dirty="0">
                <a:solidFill>
                  <a:srgbClr val="0070C0"/>
                </a:solidFill>
                <a:sym typeface="Helvetica Light"/>
              </a:rPr>
              <a:t>6.400,- kr.</a:t>
            </a:r>
          </a:p>
          <a:p>
            <a:r>
              <a:rPr lang="da-DK" b="1" dirty="0" err="1">
                <a:solidFill>
                  <a:srgbClr val="0070C0"/>
                </a:solidFill>
              </a:rPr>
              <a:t>Íroknað</a:t>
            </a:r>
            <a:r>
              <a:rPr lang="da-DK" b="1" dirty="0">
                <a:solidFill>
                  <a:srgbClr val="0070C0"/>
                </a:solidFill>
              </a:rPr>
              <a:t> </a:t>
            </a:r>
            <a:r>
              <a:rPr lang="da-DK" b="1" dirty="0" err="1">
                <a:solidFill>
                  <a:srgbClr val="0070C0"/>
                </a:solidFill>
              </a:rPr>
              <a:t>prísin</a:t>
            </a:r>
            <a:r>
              <a:rPr lang="da-DK" b="1" dirty="0">
                <a:solidFill>
                  <a:srgbClr val="0070C0"/>
                </a:solidFill>
              </a:rPr>
              <a:t> er:</a:t>
            </a:r>
          </a:p>
          <a:p>
            <a:r>
              <a:rPr lang="da-DK" b="1" dirty="0" err="1">
                <a:solidFill>
                  <a:srgbClr val="0070C0"/>
                </a:solidFill>
              </a:rPr>
              <a:t>Ferðin</a:t>
            </a:r>
            <a:r>
              <a:rPr lang="da-DK" b="1" dirty="0">
                <a:solidFill>
                  <a:srgbClr val="0070C0"/>
                </a:solidFill>
              </a:rPr>
              <a:t> </a:t>
            </a:r>
            <a:r>
              <a:rPr lang="da-DK" b="1" dirty="0" err="1">
                <a:solidFill>
                  <a:srgbClr val="0070C0"/>
                </a:solidFill>
              </a:rPr>
              <a:t>við</a:t>
            </a:r>
            <a:r>
              <a:rPr lang="da-DK" b="1" dirty="0">
                <a:solidFill>
                  <a:srgbClr val="0070C0"/>
                </a:solidFill>
              </a:rPr>
              <a:t> </a:t>
            </a:r>
            <a:r>
              <a:rPr lang="da-DK" b="1" dirty="0" err="1">
                <a:solidFill>
                  <a:srgbClr val="0070C0"/>
                </a:solidFill>
              </a:rPr>
              <a:t>Norrønu</a:t>
            </a:r>
            <a:r>
              <a:rPr lang="da-DK" b="1" dirty="0">
                <a:solidFill>
                  <a:srgbClr val="0070C0"/>
                </a:solidFill>
              </a:rPr>
              <a:t> </a:t>
            </a:r>
            <a:r>
              <a:rPr lang="da-DK" b="1" dirty="0" err="1">
                <a:solidFill>
                  <a:srgbClr val="0070C0"/>
                </a:solidFill>
              </a:rPr>
              <a:t>við</a:t>
            </a:r>
            <a:r>
              <a:rPr lang="da-DK" b="1" dirty="0">
                <a:solidFill>
                  <a:srgbClr val="0070C0"/>
                </a:solidFill>
              </a:rPr>
              <a:t> 3 </a:t>
            </a:r>
            <a:r>
              <a:rPr lang="da-DK" b="1" dirty="0" err="1">
                <a:solidFill>
                  <a:srgbClr val="0070C0"/>
                </a:solidFill>
              </a:rPr>
              <a:t>máltíðum</a:t>
            </a:r>
            <a:r>
              <a:rPr lang="da-DK" b="1" dirty="0">
                <a:solidFill>
                  <a:srgbClr val="0070C0"/>
                </a:solidFill>
              </a:rPr>
              <a:t> </a:t>
            </a:r>
            <a:r>
              <a:rPr lang="da-DK" b="1" dirty="0" err="1">
                <a:solidFill>
                  <a:srgbClr val="0070C0"/>
                </a:solidFill>
              </a:rPr>
              <a:t>um</a:t>
            </a:r>
            <a:r>
              <a:rPr lang="da-DK" b="1" dirty="0">
                <a:solidFill>
                  <a:srgbClr val="0070C0"/>
                </a:solidFill>
              </a:rPr>
              <a:t> </a:t>
            </a:r>
            <a:r>
              <a:rPr lang="da-DK" b="1" dirty="0" err="1">
                <a:solidFill>
                  <a:srgbClr val="0070C0"/>
                </a:solidFill>
              </a:rPr>
              <a:t>dagin</a:t>
            </a:r>
            <a:r>
              <a:rPr lang="da-DK" b="1" dirty="0">
                <a:solidFill>
                  <a:srgbClr val="0070C0"/>
                </a:solidFill>
              </a:rPr>
              <a:t>; </a:t>
            </a:r>
            <a:r>
              <a:rPr lang="da-DK" b="1" dirty="0" err="1">
                <a:solidFill>
                  <a:srgbClr val="0070C0"/>
                </a:solidFill>
              </a:rPr>
              <a:t>bussar</a:t>
            </a:r>
            <a:r>
              <a:rPr lang="da-DK" b="1" dirty="0">
                <a:solidFill>
                  <a:srgbClr val="0070C0"/>
                </a:solidFill>
              </a:rPr>
              <a:t> til Berlin; </a:t>
            </a:r>
            <a:r>
              <a:rPr lang="da-DK" b="1" dirty="0" err="1">
                <a:solidFill>
                  <a:srgbClr val="0070C0"/>
                </a:solidFill>
              </a:rPr>
              <a:t>gisting</a:t>
            </a:r>
            <a:r>
              <a:rPr lang="da-DK" b="1" dirty="0">
                <a:solidFill>
                  <a:srgbClr val="0070C0"/>
                </a:solidFill>
              </a:rPr>
              <a:t> v/ </a:t>
            </a:r>
            <a:r>
              <a:rPr lang="da-DK" b="1" dirty="0" err="1">
                <a:solidFill>
                  <a:srgbClr val="0070C0"/>
                </a:solidFill>
              </a:rPr>
              <a:t>morgunmati</a:t>
            </a:r>
            <a:r>
              <a:rPr lang="da-DK" b="1" dirty="0">
                <a:solidFill>
                  <a:srgbClr val="0070C0"/>
                </a:solidFill>
              </a:rPr>
              <a:t> og gjald </a:t>
            </a:r>
            <a:r>
              <a:rPr lang="da-DK" b="1" dirty="0" err="1">
                <a:solidFill>
                  <a:srgbClr val="0070C0"/>
                </a:solidFill>
              </a:rPr>
              <a:t>fyri</a:t>
            </a:r>
            <a:r>
              <a:rPr lang="da-DK" b="1" dirty="0">
                <a:solidFill>
                  <a:srgbClr val="0070C0"/>
                </a:solidFill>
              </a:rPr>
              <a:t> </a:t>
            </a:r>
            <a:r>
              <a:rPr lang="da-DK" b="1" dirty="0" err="1">
                <a:solidFill>
                  <a:srgbClr val="0070C0"/>
                </a:solidFill>
              </a:rPr>
              <a:t>útferðir</a:t>
            </a:r>
            <a:r>
              <a:rPr lang="da-DK" b="1" dirty="0">
                <a:solidFill>
                  <a:srgbClr val="0070C0"/>
                </a:solidFill>
              </a:rPr>
              <a:t> </a:t>
            </a:r>
            <a:r>
              <a:rPr lang="da-DK" b="1" dirty="0" err="1">
                <a:solidFill>
                  <a:srgbClr val="0070C0"/>
                </a:solidFill>
              </a:rPr>
              <a:t>við</a:t>
            </a:r>
            <a:r>
              <a:rPr lang="da-DK" b="1" dirty="0">
                <a:solidFill>
                  <a:srgbClr val="0070C0"/>
                </a:solidFill>
              </a:rPr>
              <a:t> </a:t>
            </a:r>
            <a:r>
              <a:rPr lang="da-DK" b="1" dirty="0" err="1">
                <a:solidFill>
                  <a:srgbClr val="0070C0"/>
                </a:solidFill>
              </a:rPr>
              <a:t>ferðaleiðarum</a:t>
            </a:r>
            <a:r>
              <a:rPr lang="da-DK" b="1" dirty="0">
                <a:solidFill>
                  <a:srgbClr val="0070C0"/>
                </a:solidFill>
              </a:rPr>
              <a:t> </a:t>
            </a:r>
            <a:r>
              <a:rPr lang="da-DK" b="1" dirty="0" err="1">
                <a:solidFill>
                  <a:srgbClr val="0070C0"/>
                </a:solidFill>
              </a:rPr>
              <a:t>í</a:t>
            </a:r>
            <a:r>
              <a:rPr lang="da-DK" b="1" dirty="0">
                <a:solidFill>
                  <a:srgbClr val="0070C0"/>
                </a:solidFill>
              </a:rPr>
              <a:t> Berlin</a:t>
            </a:r>
            <a:r>
              <a:rPr lang="da-DK" dirty="0">
                <a:solidFill>
                  <a:srgbClr val="0070C0"/>
                </a:solidFill>
              </a:rPr>
              <a:t>.</a:t>
            </a:r>
          </a:p>
          <a:p>
            <a:pPr rtl="0"/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83189735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a-DK" dirty="0"/>
              <a:t>Berlin 2022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/>
        <p:txBody>
          <a:bodyPr rtlCol="0"/>
          <a:lstStyle/>
          <a:p>
            <a:endParaRPr lang="da-DK" dirty="0"/>
          </a:p>
          <a:p>
            <a:endParaRPr lang="da-DK" dirty="0"/>
          </a:p>
          <a:p>
            <a:r>
              <a:rPr lang="da-DK" sz="2800" dirty="0" err="1"/>
              <a:t>Lehrter</a:t>
            </a:r>
            <a:r>
              <a:rPr lang="da-DK" sz="2800" dirty="0"/>
              <a:t> Str. 12, 10557 Berlin</a:t>
            </a:r>
          </a:p>
          <a:p>
            <a:endParaRPr lang="da-DK" sz="2800" dirty="0"/>
          </a:p>
          <a:p>
            <a:r>
              <a:rPr lang="da-DK" sz="2800" dirty="0"/>
              <a:t>+49 30 322 920 - 42 00</a:t>
            </a:r>
          </a:p>
        </p:txBody>
      </p:sp>
      <p:pic>
        <p:nvPicPr>
          <p:cNvPr id="5" name="a&amp;o_berlin_hauptbahnhof_berlin_germany.jpg">
            <a:extLst>
              <a:ext uri="{FF2B5EF4-FFF2-40B4-BE49-F238E27FC236}">
                <a16:creationId xmlns:a16="http://schemas.microsoft.com/office/drawing/2014/main" id="{08AE9906-CD1B-744E-8645-DAE7AA47C7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/>
        </p:blipFill>
        <p:spPr>
          <a:xfrm>
            <a:off x="6468365" y="1196752"/>
            <a:ext cx="4655247" cy="2643109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F10A808F-50EE-F24B-AD18-025E56537E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8364" y="3996337"/>
            <a:ext cx="4655247" cy="270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210779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a-DK" dirty="0" err="1"/>
              <a:t>Vegleiðandi</a:t>
            </a:r>
            <a:r>
              <a:rPr lang="da-DK" dirty="0"/>
              <a:t> </a:t>
            </a:r>
            <a:r>
              <a:rPr lang="da-DK" dirty="0" err="1"/>
              <a:t>skrá</a:t>
            </a:r>
            <a:endParaRPr lang="da-DK" dirty="0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C985DDBB-A283-F745-B8F8-04702B4876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6500" y="1268760"/>
            <a:ext cx="3312368" cy="2304256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85D568AA-3C34-A041-88F9-F46E8B2DDA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0672" y="2110544"/>
            <a:ext cx="3515883" cy="2636912"/>
          </a:xfrm>
          <a:prstGeom prst="rect">
            <a:avLst/>
          </a:prstGeom>
        </p:spPr>
      </p:pic>
      <p:pic>
        <p:nvPicPr>
          <p:cNvPr id="8" name="Billede 7">
            <a:extLst>
              <a:ext uri="{FF2B5EF4-FFF2-40B4-BE49-F238E27FC236}">
                <a16:creationId xmlns:a16="http://schemas.microsoft.com/office/drawing/2014/main" id="{3FB03B92-C9E3-E34F-B532-955350F199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62364" y="4221088"/>
            <a:ext cx="36576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064566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7789" y="533400"/>
            <a:ext cx="4032448" cy="591344"/>
          </a:xfrm>
        </p:spPr>
        <p:txBody>
          <a:bodyPr rtlCol="0"/>
          <a:lstStyle/>
          <a:p>
            <a:pPr rtl="0"/>
            <a:r>
              <a:rPr lang="da-DK" sz="3200" u="sng" dirty="0" err="1"/>
              <a:t>Sunnudagur</a:t>
            </a:r>
            <a:r>
              <a:rPr lang="da-DK" sz="3200" u="sng" dirty="0"/>
              <a:t> 8. </a:t>
            </a:r>
            <a:r>
              <a:rPr lang="da-DK" sz="3200" u="sng" dirty="0" err="1"/>
              <a:t>mai</a:t>
            </a:r>
            <a:endParaRPr lang="da-DK" sz="3200" u="sng" dirty="0"/>
          </a:p>
        </p:txBody>
      </p:sp>
      <p:pic>
        <p:nvPicPr>
          <p:cNvPr id="7" name="Pladsholder til billede 6">
            <a:extLst>
              <a:ext uri="{FF2B5EF4-FFF2-40B4-BE49-F238E27FC236}">
                <a16:creationId xmlns:a16="http://schemas.microsoft.com/office/drawing/2014/main" id="{B104B6A9-B73F-ED4B-B9D5-0A6EAC52781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rcRect/>
          <a:stretch/>
        </p:blipFill>
        <p:spPr>
          <a:xfrm>
            <a:off x="5014292" y="1772816"/>
            <a:ext cx="6487678" cy="4433709"/>
          </a:xfrm>
        </p:spPr>
      </p:pic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065213" y="1556792"/>
            <a:ext cx="4114800" cy="1800200"/>
          </a:xfrm>
        </p:spPr>
        <p:txBody>
          <a:bodyPr rtlCol="0">
            <a:normAutofit/>
          </a:bodyPr>
          <a:lstStyle/>
          <a:p>
            <a:pPr rtl="0"/>
            <a:r>
              <a:rPr lang="da-DK" sz="3600" dirty="0"/>
              <a:t>Berliner Dom</a:t>
            </a:r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74F48F74-33FB-FF4F-8E8E-E43C01418A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789" y="3315378"/>
            <a:ext cx="4032448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559644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CB491E-1011-BA47-B308-BDF06144AB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143" y="404664"/>
            <a:ext cx="4846241" cy="576064"/>
          </a:xfrm>
        </p:spPr>
        <p:txBody>
          <a:bodyPr/>
          <a:lstStyle/>
          <a:p>
            <a:r>
              <a:rPr lang="da-DK" sz="3200" u="sng" dirty="0" err="1"/>
              <a:t>Sunnudagur</a:t>
            </a:r>
            <a:r>
              <a:rPr lang="da-DK" sz="3200" u="sng" dirty="0"/>
              <a:t> 8. </a:t>
            </a:r>
            <a:r>
              <a:rPr lang="da-DK" sz="3200" u="sng" dirty="0" err="1"/>
              <a:t>mai</a:t>
            </a:r>
            <a:endParaRPr lang="da-DK" sz="3200" u="sng" dirty="0"/>
          </a:p>
        </p:txBody>
      </p:sp>
      <p:pic>
        <p:nvPicPr>
          <p:cNvPr id="6" name="Pladsholder til billede 5">
            <a:extLst>
              <a:ext uri="{FF2B5EF4-FFF2-40B4-BE49-F238E27FC236}">
                <a16:creationId xmlns:a16="http://schemas.microsoft.com/office/drawing/2014/main" id="{D9F1E6E9-B4D0-F449-9567-144A5429A9D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/>
          <a:stretch/>
        </p:blipFill>
        <p:spPr>
          <a:xfrm>
            <a:off x="5230316" y="1844824"/>
            <a:ext cx="6552728" cy="4608512"/>
          </a:xfrm>
        </p:spPr>
      </p:pic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C4F05984-6268-D146-853D-88414353A9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5213" y="1412776"/>
            <a:ext cx="4114800" cy="1944216"/>
          </a:xfrm>
        </p:spPr>
        <p:txBody>
          <a:bodyPr>
            <a:normAutofit/>
          </a:bodyPr>
          <a:lstStyle/>
          <a:p>
            <a:r>
              <a:rPr lang="da-DK" sz="3200" dirty="0"/>
              <a:t>Stasi </a:t>
            </a:r>
            <a:r>
              <a:rPr lang="da-DK" sz="3200" dirty="0" err="1"/>
              <a:t>fongsulið</a:t>
            </a:r>
            <a:endParaRPr lang="da-DK" sz="3200" dirty="0"/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400C940D-D9C3-184A-9CCC-EE2E7A37F9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812" y="3953860"/>
            <a:ext cx="3920337" cy="2492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343758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39958B-6EA3-1944-ACF7-C7CCD9758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213" y="533400"/>
            <a:ext cx="4114800" cy="591344"/>
          </a:xfrm>
        </p:spPr>
        <p:txBody>
          <a:bodyPr/>
          <a:lstStyle/>
          <a:p>
            <a:r>
              <a:rPr lang="da-DK" u="sng" dirty="0" err="1"/>
              <a:t>Mánadagur</a:t>
            </a:r>
            <a:r>
              <a:rPr lang="da-DK" u="sng" dirty="0"/>
              <a:t> 9. </a:t>
            </a:r>
            <a:r>
              <a:rPr lang="da-DK" u="sng" dirty="0" err="1"/>
              <a:t>mai</a:t>
            </a:r>
            <a:endParaRPr lang="da-DK" u="sng" dirty="0"/>
          </a:p>
        </p:txBody>
      </p:sp>
      <p:pic>
        <p:nvPicPr>
          <p:cNvPr id="6" name="Pladsholder til billede 5">
            <a:extLst>
              <a:ext uri="{FF2B5EF4-FFF2-40B4-BE49-F238E27FC236}">
                <a16:creationId xmlns:a16="http://schemas.microsoft.com/office/drawing/2014/main" id="{4F957CBE-6B64-4C48-A953-814A9B63E5D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2572" r="12572"/>
          <a:stretch>
            <a:fillRect/>
          </a:stretch>
        </p:blipFill>
        <p:spPr>
          <a:xfrm>
            <a:off x="5518348" y="1268760"/>
            <a:ext cx="6336704" cy="5055840"/>
          </a:xfrm>
        </p:spPr>
      </p:pic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1EBE6BFB-89C5-344A-B407-C62D9F23D7F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da-DK" sz="3200" dirty="0"/>
              <a:t>Berlin on </a:t>
            </a:r>
            <a:r>
              <a:rPr lang="da-DK" sz="3200" dirty="0" err="1"/>
              <a:t>bike</a:t>
            </a:r>
            <a:endParaRPr lang="da-DK" sz="3200" dirty="0"/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964F0B0E-93F7-394D-822B-D8C2751DFF7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79531" y="3501008"/>
            <a:ext cx="3827228" cy="2872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948941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20F133-EDD1-184C-BA41-5A422BD527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213" y="533400"/>
            <a:ext cx="4114800" cy="663352"/>
          </a:xfrm>
        </p:spPr>
        <p:txBody>
          <a:bodyPr/>
          <a:lstStyle/>
          <a:p>
            <a:r>
              <a:rPr lang="da-DK" u="sng" dirty="0" err="1"/>
              <a:t>Týsdagur</a:t>
            </a:r>
            <a:r>
              <a:rPr lang="da-DK" u="sng" dirty="0"/>
              <a:t> 10. </a:t>
            </a:r>
            <a:r>
              <a:rPr lang="da-DK" u="sng" dirty="0" err="1"/>
              <a:t>mai</a:t>
            </a:r>
            <a:endParaRPr lang="da-DK" u="sng" dirty="0"/>
          </a:p>
        </p:txBody>
      </p:sp>
      <p:pic>
        <p:nvPicPr>
          <p:cNvPr id="6" name="Pladsholder til billede 5">
            <a:extLst>
              <a:ext uri="{FF2B5EF4-FFF2-40B4-BE49-F238E27FC236}">
                <a16:creationId xmlns:a16="http://schemas.microsoft.com/office/drawing/2014/main" id="{AB7AF3D3-1030-CA43-ACA3-4D81CAE62F3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2572" r="12572"/>
          <a:stretch>
            <a:fillRect/>
          </a:stretch>
        </p:blipFill>
        <p:spPr>
          <a:xfrm>
            <a:off x="5662364" y="1628799"/>
            <a:ext cx="6120680" cy="4709987"/>
          </a:xfrm>
        </p:spPr>
      </p:pic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F80514D0-DB51-754B-B2B8-BF135BBD7AD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da-DK" sz="3600" dirty="0"/>
              <a:t>OL-</a:t>
            </a:r>
            <a:r>
              <a:rPr lang="da-DK" sz="3600" dirty="0" err="1"/>
              <a:t>leikvøllurin</a:t>
            </a:r>
            <a:endParaRPr lang="da-DK" sz="3600" dirty="0"/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C0466181-77E8-9B49-B96C-43C995DB04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5213" y="3882875"/>
            <a:ext cx="3373015" cy="242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21671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Forretningskontrast 16 x 9">
  <a:themeElements>
    <a:clrScheme name="BusinessContrast">
      <a:dk1>
        <a:srgbClr val="000000"/>
      </a:dk1>
      <a:lt1>
        <a:sysClr val="window" lastClr="FFFFFF"/>
      </a:lt1>
      <a:dk2>
        <a:srgbClr val="000000"/>
      </a:dk2>
      <a:lt2>
        <a:srgbClr val="E5E8E8"/>
      </a:lt2>
      <a:accent1>
        <a:srgbClr val="00AEEF"/>
      </a:accent1>
      <a:accent2>
        <a:srgbClr val="EA428A"/>
      </a:accent2>
      <a:accent3>
        <a:srgbClr val="EED500"/>
      </a:accent3>
      <a:accent4>
        <a:srgbClr val="F5A70D"/>
      </a:accent4>
      <a:accent5>
        <a:srgbClr val="8BCB30"/>
      </a:accent5>
      <a:accent6>
        <a:srgbClr val="9962C1"/>
      </a:accent6>
      <a:hlink>
        <a:srgbClr val="00AEEF"/>
      </a:hlink>
      <a:folHlink>
        <a:srgbClr val="9962C1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5870243_TF02895266" id="{3F9FCA62-58B4-417D-84B0-16DD60FCFC61}" vid="{F2E31582-0CC9-4AD0-A837-D2E9532F7E8E}"/>
    </a:ext>
  </a:extLst>
</a:theme>
</file>

<file path=ppt/theme/theme2.xml><?xml version="1.0" encoding="utf-8"?>
<a:theme xmlns:a="http://schemas.openxmlformats.org/drawingml/2006/main" name="Office-tema">
  <a:themeElements>
    <a:clrScheme name="BusinessContrast">
      <a:dk1>
        <a:srgbClr val="000000"/>
      </a:dk1>
      <a:lt1>
        <a:sysClr val="window" lastClr="FFFFFF"/>
      </a:lt1>
      <a:dk2>
        <a:srgbClr val="000000"/>
      </a:dk2>
      <a:lt2>
        <a:srgbClr val="E5E8E8"/>
      </a:lt2>
      <a:accent1>
        <a:srgbClr val="00AEEF"/>
      </a:accent1>
      <a:accent2>
        <a:srgbClr val="EA428A"/>
      </a:accent2>
      <a:accent3>
        <a:srgbClr val="EED500"/>
      </a:accent3>
      <a:accent4>
        <a:srgbClr val="F5A70D"/>
      </a:accent4>
      <a:accent5>
        <a:srgbClr val="8BCB30"/>
      </a:accent5>
      <a:accent6>
        <a:srgbClr val="9962C1"/>
      </a:accent6>
      <a:hlink>
        <a:srgbClr val="00AEEF"/>
      </a:hlink>
      <a:folHlink>
        <a:srgbClr val="9962C1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BusinessContrast">
      <a:dk1>
        <a:srgbClr val="000000"/>
      </a:dk1>
      <a:lt1>
        <a:sysClr val="window" lastClr="FFFFFF"/>
      </a:lt1>
      <a:dk2>
        <a:srgbClr val="000000"/>
      </a:dk2>
      <a:lt2>
        <a:srgbClr val="E5E8E8"/>
      </a:lt2>
      <a:accent1>
        <a:srgbClr val="00AEEF"/>
      </a:accent1>
      <a:accent2>
        <a:srgbClr val="EA428A"/>
      </a:accent2>
      <a:accent3>
        <a:srgbClr val="EED500"/>
      </a:accent3>
      <a:accent4>
        <a:srgbClr val="F5A70D"/>
      </a:accent4>
      <a:accent5>
        <a:srgbClr val="8BCB30"/>
      </a:accent5>
      <a:accent6>
        <a:srgbClr val="9962C1"/>
      </a:accent6>
      <a:hlink>
        <a:srgbClr val="00AEEF"/>
      </a:hlink>
      <a:folHlink>
        <a:srgbClr val="9962C1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9220E13-D325-4A9E-AA7A-0D1409275EB9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40262f94-9f35-4ac3-9a90-690165a166b7"/>
    <ds:schemaRef ds:uri="a4f35948-e619-41b3-aa29-22878b09cfd2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7C80FAF7-F941-4D3E-A3C3-283A6110793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2F2BE50-DDB3-465B-A26E-975A276D436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Forretningskontrast 16 x 9</Template>
  <TotalTime>357</TotalTime>
  <Words>311</Words>
  <Application>Microsoft Macintosh PowerPoint</Application>
  <PresentationFormat>Brugerdefineret</PresentationFormat>
  <Paragraphs>104</Paragraphs>
  <Slides>17</Slides>
  <Notes>7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2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17</vt:i4>
      </vt:variant>
    </vt:vector>
  </HeadingPairs>
  <TitlesOfParts>
    <vt:vector size="20" baseType="lpstr">
      <vt:lpstr>Arial</vt:lpstr>
      <vt:lpstr>Franklin Gothic Medium</vt:lpstr>
      <vt:lpstr>Forretningskontrast 16 x 9</vt:lpstr>
      <vt:lpstr>PowerPoint-præsentation</vt:lpstr>
      <vt:lpstr>PowerPoint-præsentation</vt:lpstr>
      <vt:lpstr>Berlin 2022</vt:lpstr>
      <vt:lpstr>Berlin 2022</vt:lpstr>
      <vt:lpstr>Vegleiðandi skrá</vt:lpstr>
      <vt:lpstr>Sunnudagur 8. mai</vt:lpstr>
      <vt:lpstr>Sunnudagur 8. mai</vt:lpstr>
      <vt:lpstr>Mánadagur 9. mai</vt:lpstr>
      <vt:lpstr>Týsdagur 10. mai</vt:lpstr>
      <vt:lpstr>Týsdagur 10. mai</vt:lpstr>
      <vt:lpstr>Mikudagur 11. mai</vt:lpstr>
      <vt:lpstr>Hósdagur 12. mai</vt:lpstr>
      <vt:lpstr>Fríggjadagur 13. mai</vt:lpstr>
      <vt:lpstr>Breytir</vt:lpstr>
      <vt:lpstr>Corona og galdandi tilmæli</vt:lpstr>
      <vt:lpstr>Leiðreglur á ferðini</vt:lpstr>
      <vt:lpstr>Hentir upplýsingar: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Titellayout</dc:title>
  <dc:creator>Peter Niclasen</dc:creator>
  <cp:lastModifiedBy>Peter Hentze Niclasen</cp:lastModifiedBy>
  <cp:revision>25</cp:revision>
  <dcterms:created xsi:type="dcterms:W3CDTF">2019-09-09T20:37:56Z</dcterms:created>
  <dcterms:modified xsi:type="dcterms:W3CDTF">2022-04-26T10:39:44Z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ampaign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InternalTags">
    <vt:lpwstr/>
  </property>
  <property fmtid="{D5CDD505-2E9C-101B-9397-08002B2CF9AE}" pid="6" name="LocalizationTags">
    <vt:lpwstr/>
  </property>
  <property fmtid="{D5CDD505-2E9C-101B-9397-08002B2CF9AE}" pid="7" name="NXPowerLiteLastOptimized">
    <vt:lpwstr>1278724</vt:lpwstr>
  </property>
  <property fmtid="{D5CDD505-2E9C-101B-9397-08002B2CF9AE}" pid="8" name="NXPowerLiteSettings">
    <vt:lpwstr>C7000400038000</vt:lpwstr>
  </property>
  <property fmtid="{D5CDD505-2E9C-101B-9397-08002B2CF9AE}" pid="9" name="NXPowerLiteVersion">
    <vt:lpwstr>S9.0.1</vt:lpwstr>
  </property>
  <property fmtid="{D5CDD505-2E9C-101B-9397-08002B2CF9AE}" pid="10" name="ScenarioTags">
    <vt:lpwstr/>
  </property>
</Properties>
</file>