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07" autoAdjust="0"/>
  </p:normalViewPr>
  <p:slideViewPr>
    <p:cSldViewPr snapToGrid="0" snapToObjects="1">
      <p:cViewPr>
        <p:scale>
          <a:sx n="82" d="100"/>
          <a:sy n="82" d="100"/>
        </p:scale>
        <p:origin x="-1808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o-FO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smtClean="0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o-FO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o-FO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o-FO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o-FO" smtClean="0"/>
              <a:t>Klik for at redigere teksttypografierne i masteren</a:t>
            </a:r>
          </a:p>
          <a:p>
            <a:pPr lvl="1"/>
            <a:r>
              <a:rPr lang="fo-FO" smtClean="0"/>
              <a:t>Andet niveau</a:t>
            </a:r>
          </a:p>
          <a:p>
            <a:pPr lvl="2"/>
            <a:r>
              <a:rPr lang="fo-FO" smtClean="0"/>
              <a:t>Tredje niveau</a:t>
            </a:r>
          </a:p>
          <a:p>
            <a:pPr lvl="3"/>
            <a:r>
              <a:rPr lang="fo-FO" smtClean="0"/>
              <a:t>Fjerde niveau</a:t>
            </a:r>
          </a:p>
          <a:p>
            <a:pPr lvl="4"/>
            <a:r>
              <a:rPr lang="fo-FO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22/04/15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hyperlink" Target="http://www.namx.f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0770"/>
            <a:ext cx="8229600" cy="1146227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endParaRPr lang="da-DK" b="1" dirty="0">
              <a:solidFill>
                <a:schemeClr val="accent1">
                  <a:lumMod val="75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6" name="Pladsholder til indhold 5" descr="Dias1,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r="10819"/>
          <a:stretch>
            <a:fillRect/>
          </a:stretch>
        </p:blipFill>
        <p:spPr/>
      </p:pic>
      <p:pic>
        <p:nvPicPr>
          <p:cNvPr id="7" name="Pladsholder til indhold 6" descr="Dias1,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r="27692"/>
          <a:stretch>
            <a:fillRect/>
          </a:stretch>
        </p:blipFill>
        <p:spPr/>
      </p:pic>
      <p:sp>
        <p:nvSpPr>
          <p:cNvPr id="8" name="Tekstfelt 7"/>
          <p:cNvSpPr txBox="1"/>
          <p:nvPr/>
        </p:nvSpPr>
        <p:spPr>
          <a:xfrm>
            <a:off x="727958" y="1920705"/>
            <a:ext cx="235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</a:rPr>
              <a:t>Die </a:t>
            </a:r>
            <a:r>
              <a:rPr lang="da-DK" sz="2800" dirty="0" err="1" smtClean="0">
                <a:solidFill>
                  <a:schemeClr val="bg1"/>
                </a:solidFill>
              </a:rPr>
              <a:t>Mauer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925331" y="1920705"/>
            <a:ext cx="187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rgbClr val="008000"/>
                </a:solidFill>
              </a:rPr>
              <a:t>Die Spree</a:t>
            </a:r>
            <a:endParaRPr lang="da-DK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70385"/>
            <a:ext cx="8229600" cy="1471508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FERÐAÆTLAN</a:t>
            </a:r>
            <a:endParaRPr lang="da-DK" u="sng" dirty="0">
              <a:latin typeface="Times"/>
              <a:cs typeface="Times"/>
            </a:endParaRPr>
          </a:p>
        </p:txBody>
      </p:sp>
      <p:sp>
        <p:nvSpPr>
          <p:cNvPr id="12" name="Pladsholder til indhold 11"/>
          <p:cNvSpPr>
            <a:spLocks noGrp="1"/>
          </p:cNvSpPr>
          <p:nvPr>
            <p:ph idx="1"/>
          </p:nvPr>
        </p:nvSpPr>
        <p:spPr>
          <a:xfrm>
            <a:off x="457200" y="1765809"/>
            <a:ext cx="8229600" cy="4972147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Tórshavn – Hirtshals 07.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Hirtshals – Berlin 09.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Berlin 09.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r>
              <a:rPr lang="da-DK" sz="3200" dirty="0" smtClean="0">
                <a:solidFill>
                  <a:srgbClr val="FFFF00"/>
                </a:solidFill>
              </a:rPr>
              <a:t> – 15.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Berlin – Hirtshals 15.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Hirtshals – Tórshavn 16.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da-DK" sz="3200" dirty="0" smtClean="0">
                <a:solidFill>
                  <a:srgbClr val="FFFF00"/>
                </a:solidFill>
              </a:rPr>
              <a:t>Tórshavn – </a:t>
            </a:r>
            <a:r>
              <a:rPr lang="da-DK" sz="3200" dirty="0" err="1" smtClean="0">
                <a:solidFill>
                  <a:srgbClr val="FFFF00"/>
                </a:solidFill>
              </a:rPr>
              <a:t>heimkoma</a:t>
            </a:r>
            <a:r>
              <a:rPr lang="da-DK" sz="3200" dirty="0" smtClean="0">
                <a:solidFill>
                  <a:srgbClr val="FFFF00"/>
                </a:solidFill>
              </a:rPr>
              <a:t> 18. </a:t>
            </a:r>
            <a:r>
              <a:rPr lang="da-DK" sz="3200" dirty="0" err="1" smtClean="0">
                <a:solidFill>
                  <a:srgbClr val="FFFF00"/>
                </a:solidFill>
              </a:rPr>
              <a:t>mai</a:t>
            </a:r>
            <a:endParaRPr lang="da-DK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9406"/>
            <a:ext cx="8229600" cy="1595424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Vegleiðandi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skrá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í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Berlin</a:t>
            </a:r>
            <a:endParaRPr lang="da-DK" u="sng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05215"/>
            <a:ext cx="8229600" cy="466235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Sunnud</a:t>
            </a:r>
            <a:r>
              <a:rPr lang="da-DK" sz="2200" u="sng" dirty="0" smtClean="0">
                <a:solidFill>
                  <a:srgbClr val="FFFF00"/>
                </a:solidFill>
              </a:rPr>
              <a:t>. 10.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</a:t>
            </a:r>
            <a:r>
              <a:rPr lang="da-DK" sz="2200" dirty="0" err="1" smtClean="0">
                <a:solidFill>
                  <a:srgbClr val="FFFF00"/>
                </a:solidFill>
              </a:rPr>
              <a:t>Í</a:t>
            </a:r>
            <a:r>
              <a:rPr lang="da-DK" sz="2200" dirty="0" smtClean="0">
                <a:solidFill>
                  <a:srgbClr val="FFFF00"/>
                </a:solidFill>
              </a:rPr>
              <a:t> </a:t>
            </a:r>
            <a:r>
              <a:rPr lang="da-DK" sz="2200" dirty="0" err="1" smtClean="0">
                <a:solidFill>
                  <a:srgbClr val="FFFF00"/>
                </a:solidFill>
              </a:rPr>
              <a:t>kirkju</a:t>
            </a:r>
            <a:r>
              <a:rPr lang="da-DK" sz="2200" dirty="0" smtClean="0">
                <a:solidFill>
                  <a:srgbClr val="FFFF00"/>
                </a:solidFill>
              </a:rPr>
              <a:t>, </a:t>
            </a:r>
            <a:r>
              <a:rPr lang="da-DK" sz="2200" dirty="0" err="1" smtClean="0">
                <a:solidFill>
                  <a:srgbClr val="FFFF00"/>
                </a:solidFill>
              </a:rPr>
              <a:t>í</a:t>
            </a:r>
            <a:r>
              <a:rPr lang="da-DK" sz="2200" dirty="0" smtClean="0">
                <a:solidFill>
                  <a:srgbClr val="FFFF00"/>
                </a:solidFill>
              </a:rPr>
              <a:t> </a:t>
            </a:r>
            <a:r>
              <a:rPr lang="da-DK" sz="2200" dirty="0" err="1" smtClean="0">
                <a:solidFill>
                  <a:srgbClr val="FFFF00"/>
                </a:solidFill>
              </a:rPr>
              <a:t>Stasifangahúsið</a:t>
            </a:r>
            <a:r>
              <a:rPr lang="da-DK" sz="2200" dirty="0" smtClean="0">
                <a:solidFill>
                  <a:srgbClr val="FFFF00"/>
                </a:solidFill>
              </a:rPr>
              <a:t> og </a:t>
            </a:r>
            <a:r>
              <a:rPr lang="da-DK" sz="2200" dirty="0" err="1" smtClean="0">
                <a:solidFill>
                  <a:srgbClr val="FFFF00"/>
                </a:solidFill>
              </a:rPr>
              <a:t>Kanalrundfahrt</a:t>
            </a:r>
            <a:endParaRPr lang="da-DK" sz="22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Mánad</a:t>
            </a:r>
            <a:r>
              <a:rPr lang="da-DK" sz="2200" u="sng" dirty="0" smtClean="0">
                <a:solidFill>
                  <a:srgbClr val="FFFF00"/>
                </a:solidFill>
              </a:rPr>
              <a:t>. 11.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OL-</a:t>
            </a:r>
            <a:r>
              <a:rPr lang="da-DK" sz="2200" dirty="0" err="1" smtClean="0">
                <a:solidFill>
                  <a:srgbClr val="FFFF00"/>
                </a:solidFill>
              </a:rPr>
              <a:t>leikvøllurin</a:t>
            </a:r>
            <a:r>
              <a:rPr lang="da-DK" sz="2200" dirty="0" smtClean="0">
                <a:solidFill>
                  <a:srgbClr val="FFFF00"/>
                </a:solidFill>
              </a:rPr>
              <a:t> og Berliner </a:t>
            </a:r>
            <a:r>
              <a:rPr lang="da-DK" sz="2200" dirty="0" err="1" smtClean="0">
                <a:solidFill>
                  <a:srgbClr val="FFFF00"/>
                </a:solidFill>
              </a:rPr>
              <a:t>Unterwelten</a:t>
            </a:r>
            <a:endParaRPr lang="da-DK" sz="22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Týsd</a:t>
            </a:r>
            <a:r>
              <a:rPr lang="da-DK" sz="2200" u="sng" dirty="0" smtClean="0">
                <a:solidFill>
                  <a:srgbClr val="FFFF00"/>
                </a:solidFill>
              </a:rPr>
              <a:t>. 12.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Berlin á </a:t>
            </a:r>
            <a:r>
              <a:rPr lang="da-DK" sz="2200" dirty="0" err="1" smtClean="0">
                <a:solidFill>
                  <a:srgbClr val="FFFF00"/>
                </a:solidFill>
              </a:rPr>
              <a:t>súkklu</a:t>
            </a:r>
            <a:endParaRPr lang="da-DK" sz="22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Mikud</a:t>
            </a:r>
            <a:r>
              <a:rPr lang="da-DK" sz="2200" u="sng" dirty="0" smtClean="0">
                <a:solidFill>
                  <a:srgbClr val="FFFF00"/>
                </a:solidFill>
              </a:rPr>
              <a:t>. 13.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</a:t>
            </a:r>
            <a:r>
              <a:rPr lang="da-DK" sz="2200" dirty="0" err="1" smtClean="0">
                <a:solidFill>
                  <a:srgbClr val="FFFF00"/>
                </a:solidFill>
              </a:rPr>
              <a:t>Týningarlegan</a:t>
            </a:r>
            <a:r>
              <a:rPr lang="da-DK" sz="2200" dirty="0" smtClean="0">
                <a:solidFill>
                  <a:srgbClr val="FFFF00"/>
                </a:solidFill>
              </a:rPr>
              <a:t> Sachsenhausen</a:t>
            </a:r>
          </a:p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Hósd</a:t>
            </a:r>
            <a:r>
              <a:rPr lang="da-DK" sz="2200" u="sng" dirty="0" smtClean="0">
                <a:solidFill>
                  <a:srgbClr val="FFFF00"/>
                </a:solidFill>
              </a:rPr>
              <a:t>. 14.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Checkpoint Charlie – alt. </a:t>
            </a:r>
            <a:r>
              <a:rPr lang="da-DK" sz="2200" dirty="0" err="1" smtClean="0">
                <a:solidFill>
                  <a:srgbClr val="FFFF00"/>
                </a:solidFill>
              </a:rPr>
              <a:t>Rittersport</a:t>
            </a:r>
            <a:endParaRPr lang="da-DK" sz="22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2200" u="sng" dirty="0" err="1" smtClean="0">
                <a:solidFill>
                  <a:srgbClr val="FFFF00"/>
                </a:solidFill>
              </a:rPr>
              <a:t>Fríggjad</a:t>
            </a:r>
            <a:r>
              <a:rPr lang="da-DK" sz="2200" u="sng" dirty="0" smtClean="0">
                <a:solidFill>
                  <a:srgbClr val="FFFF00"/>
                </a:solidFill>
              </a:rPr>
              <a:t>. 15. </a:t>
            </a:r>
            <a:r>
              <a:rPr lang="da-DK" sz="2200" u="sng" dirty="0" err="1" smtClean="0">
                <a:solidFill>
                  <a:srgbClr val="FFFF00"/>
                </a:solidFill>
              </a:rPr>
              <a:t>mai</a:t>
            </a:r>
            <a:r>
              <a:rPr lang="da-DK" sz="2200" dirty="0" smtClean="0">
                <a:solidFill>
                  <a:srgbClr val="FFFF00"/>
                </a:solidFill>
              </a:rPr>
              <a:t>	</a:t>
            </a:r>
            <a:r>
              <a:rPr lang="da-DK" sz="2200" dirty="0" err="1" smtClean="0">
                <a:solidFill>
                  <a:srgbClr val="FFFF00"/>
                </a:solidFill>
              </a:rPr>
              <a:t>Frídagur</a:t>
            </a:r>
            <a:r>
              <a:rPr lang="da-DK" sz="2200" dirty="0" smtClean="0">
                <a:solidFill>
                  <a:srgbClr val="FFFF00"/>
                </a:solidFill>
              </a:rPr>
              <a:t> – Shopping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00"/>
                </a:solidFill>
              </a:rPr>
              <a:t>	</a:t>
            </a:r>
            <a:r>
              <a:rPr lang="da-DK" sz="2200" dirty="0" smtClean="0">
                <a:solidFill>
                  <a:srgbClr val="FFFF00"/>
                </a:solidFill>
              </a:rPr>
              <a:t>		</a:t>
            </a:r>
            <a:r>
              <a:rPr lang="da-DK" sz="2200" dirty="0" err="1" smtClean="0">
                <a:solidFill>
                  <a:srgbClr val="FFFF00"/>
                </a:solidFill>
              </a:rPr>
              <a:t>Felags</a:t>
            </a:r>
            <a:r>
              <a:rPr lang="da-DK" sz="2200" dirty="0" smtClean="0">
                <a:solidFill>
                  <a:srgbClr val="FFFF00"/>
                </a:solidFill>
              </a:rPr>
              <a:t> </a:t>
            </a:r>
            <a:r>
              <a:rPr lang="da-DK" sz="2200" dirty="0" err="1" smtClean="0">
                <a:solidFill>
                  <a:srgbClr val="FFFF00"/>
                </a:solidFill>
              </a:rPr>
              <a:t>døgurði</a:t>
            </a:r>
            <a:r>
              <a:rPr lang="da-DK" sz="2200" dirty="0" smtClean="0">
                <a:solidFill>
                  <a:srgbClr val="FFFF00"/>
                </a:solidFill>
              </a:rPr>
              <a:t> á restaurant Route 66 kl. 20</a:t>
            </a:r>
          </a:p>
          <a:p>
            <a:pPr marL="0" indent="0">
              <a:buNone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2262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427"/>
            <a:ext cx="8229600" cy="1564445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Breytir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og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ábyrgd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12278"/>
            <a:ext cx="8229600" cy="486372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Handverksbreytin</a:t>
            </a:r>
            <a:r>
              <a:rPr lang="da-DK" sz="6000" dirty="0" smtClean="0">
                <a:solidFill>
                  <a:srgbClr val="FFFF00"/>
                </a:solidFill>
              </a:rPr>
              <a:t>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Hans Nielsen	</a:t>
            </a: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Kostbreytin</a:t>
            </a:r>
            <a:r>
              <a:rPr lang="da-DK" sz="6000" dirty="0" smtClean="0">
                <a:solidFill>
                  <a:srgbClr val="FFFF00"/>
                </a:solidFill>
              </a:rPr>
              <a:t>	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Jacoba </a:t>
            </a:r>
            <a:r>
              <a:rPr lang="da-DK" sz="6000" dirty="0" err="1" smtClean="0">
                <a:solidFill>
                  <a:srgbClr val="FFFF00"/>
                </a:solidFill>
              </a:rPr>
              <a:t>Lervig</a:t>
            </a:r>
            <a:r>
              <a:rPr lang="da-DK" sz="6000" dirty="0" smtClean="0">
                <a:solidFill>
                  <a:srgbClr val="FFFF00"/>
                </a:solidFill>
              </a:rPr>
              <a:t> og Ingi á </a:t>
            </a:r>
            <a:r>
              <a:rPr lang="da-DK" sz="6000" dirty="0" err="1" smtClean="0">
                <a:solidFill>
                  <a:srgbClr val="FFFF00"/>
                </a:solidFill>
              </a:rPr>
              <a:t>Smið</a:t>
            </a:r>
            <a:endParaRPr lang="da-DK" sz="60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Ítróttabreytin</a:t>
            </a:r>
            <a:r>
              <a:rPr lang="da-DK" sz="6000" dirty="0" smtClean="0">
                <a:solidFill>
                  <a:srgbClr val="FFFF00"/>
                </a:solidFill>
              </a:rPr>
              <a:t>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John Petersen</a:t>
            </a: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Filmsbreytin</a:t>
            </a:r>
            <a:r>
              <a:rPr lang="da-DK" sz="6000" dirty="0" smtClean="0">
                <a:solidFill>
                  <a:srgbClr val="FFFF00"/>
                </a:solidFill>
              </a:rPr>
              <a:t>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Hanna </a:t>
            </a:r>
            <a:r>
              <a:rPr lang="da-DK" sz="6000" dirty="0" err="1" smtClean="0">
                <a:solidFill>
                  <a:srgbClr val="FFFF00"/>
                </a:solidFill>
              </a:rPr>
              <a:t>Lassaberg</a:t>
            </a:r>
            <a:endParaRPr lang="da-DK" sz="6000" dirty="0" smtClean="0">
              <a:solidFill>
                <a:srgbClr val="FFFF00"/>
              </a:solidFill>
            </a:endParaRP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Sjóvinnubreytin</a:t>
            </a:r>
            <a:r>
              <a:rPr lang="da-DK" sz="6000" dirty="0" smtClean="0">
                <a:solidFill>
                  <a:srgbClr val="FFFF00"/>
                </a:solidFill>
              </a:rPr>
              <a:t>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Evald Rasmussen</a:t>
            </a: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Sniðbreytin</a:t>
            </a:r>
            <a:r>
              <a:rPr lang="da-DK" sz="6000" dirty="0" smtClean="0">
                <a:solidFill>
                  <a:srgbClr val="FFFF00"/>
                </a:solidFill>
              </a:rPr>
              <a:t>	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Una Weihe</a:t>
            </a:r>
          </a:p>
          <a:p>
            <a:pPr>
              <a:buFont typeface="Wingdings" charset="2"/>
              <a:buChar char="u"/>
            </a:pPr>
            <a:r>
              <a:rPr lang="da-DK" sz="6000" dirty="0" err="1" smtClean="0">
                <a:solidFill>
                  <a:srgbClr val="FFFF00"/>
                </a:solidFill>
              </a:rPr>
              <a:t>Miðlabreytin</a:t>
            </a:r>
            <a:r>
              <a:rPr lang="da-DK" sz="6000" dirty="0" smtClean="0">
                <a:solidFill>
                  <a:srgbClr val="FFFF00"/>
                </a:solidFill>
              </a:rPr>
              <a:t>	</a:t>
            </a:r>
            <a:r>
              <a:rPr lang="da-DK" sz="6000" dirty="0" err="1" smtClean="0">
                <a:solidFill>
                  <a:srgbClr val="FFFF00"/>
                </a:solidFill>
              </a:rPr>
              <a:t>Ábyrgd</a:t>
            </a:r>
            <a:r>
              <a:rPr lang="da-DK" sz="6000" dirty="0" smtClean="0">
                <a:solidFill>
                  <a:srgbClr val="FFFF00"/>
                </a:solidFill>
              </a:rPr>
              <a:t>: Aage Nybo og Peter Niclasen</a:t>
            </a:r>
          </a:p>
          <a:p>
            <a:pPr marL="0" indent="0">
              <a:buNone/>
            </a:pPr>
            <a:endParaRPr lang="da-D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3915"/>
            <a:ext cx="8229600" cy="1502487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Samskifti</a:t>
            </a:r>
            <a:endParaRPr lang="da-DK" dirty="0"/>
          </a:p>
        </p:txBody>
      </p:sp>
      <p:pic>
        <p:nvPicPr>
          <p:cNvPr id="6" name="Pladsholder til indhold 5" descr="ema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1536"/>
          <a:stretch>
            <a:fillRect/>
          </a:stretch>
        </p:blipFill>
        <p:spPr>
          <a:xfrm>
            <a:off x="457201" y="1858747"/>
            <a:ext cx="1974488" cy="1006515"/>
          </a:xfrm>
        </p:spPr>
      </p:pic>
      <p:pic>
        <p:nvPicPr>
          <p:cNvPr id="7" name="Billede 6" descr="tl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8001"/>
            <a:ext cx="1974489" cy="1026138"/>
          </a:xfrm>
          <a:prstGeom prst="rect">
            <a:avLst/>
          </a:prstGeom>
        </p:spPr>
      </p:pic>
      <p:pic>
        <p:nvPicPr>
          <p:cNvPr id="9" name="Billede 8" descr="Host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3336"/>
            <a:ext cx="1974489" cy="1068778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562345" y="1858746"/>
            <a:ext cx="35933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>
                <a:solidFill>
                  <a:srgbClr val="FFFF00"/>
                </a:solidFill>
              </a:rPr>
              <a:t>namx@namx.fo</a:t>
            </a:r>
            <a:endParaRPr lang="da-DK" sz="3200" dirty="0">
              <a:solidFill>
                <a:srgbClr val="FFFF00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3717232" y="3218001"/>
            <a:ext cx="2323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solidFill>
                  <a:srgbClr val="FFFF00"/>
                </a:solidFill>
              </a:rPr>
              <a:t>21 10 74</a:t>
            </a:r>
            <a:endParaRPr lang="da-DK" sz="3200" dirty="0">
              <a:solidFill>
                <a:srgbClr val="FFFF0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3717232" y="4693336"/>
            <a:ext cx="4631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>
                <a:solidFill>
                  <a:srgbClr val="FFFF00"/>
                </a:solidFill>
              </a:rPr>
              <a:t>A&amp;B Berlin </a:t>
            </a:r>
            <a:r>
              <a:rPr lang="da-DK" sz="2200" dirty="0" err="1" smtClean="0">
                <a:solidFill>
                  <a:srgbClr val="FFFF00"/>
                </a:solidFill>
              </a:rPr>
              <a:t>Hauptbahnhof</a:t>
            </a:r>
            <a:endParaRPr lang="da-DK" sz="2200" dirty="0" smtClean="0">
              <a:solidFill>
                <a:srgbClr val="FFFF00"/>
              </a:solidFill>
            </a:endParaRPr>
          </a:p>
          <a:p>
            <a:r>
              <a:rPr lang="da-DK" sz="2200" dirty="0" err="1" smtClean="0">
                <a:solidFill>
                  <a:srgbClr val="FFFF00"/>
                </a:solidFill>
              </a:rPr>
              <a:t>Lehrter</a:t>
            </a:r>
            <a:r>
              <a:rPr lang="da-DK" sz="2200" dirty="0" smtClean="0">
                <a:solidFill>
                  <a:srgbClr val="FFFF00"/>
                </a:solidFill>
              </a:rPr>
              <a:t> Str. 12-15</a:t>
            </a:r>
          </a:p>
          <a:p>
            <a:r>
              <a:rPr lang="da-DK" sz="2200" dirty="0" smtClean="0">
                <a:solidFill>
                  <a:srgbClr val="FFFF00"/>
                </a:solidFill>
              </a:rPr>
              <a:t>Tel: +49 (0) 30 32 29 20 – 42 90</a:t>
            </a:r>
            <a:endParaRPr lang="da-DK" sz="2200" dirty="0">
              <a:solidFill>
                <a:srgbClr val="FFFF00"/>
              </a:solidFill>
            </a:endParaRPr>
          </a:p>
        </p:txBody>
      </p:sp>
      <p:sp>
        <p:nvSpPr>
          <p:cNvPr id="19" name="Afrundet rektangel 18"/>
          <p:cNvSpPr/>
          <p:nvPr/>
        </p:nvSpPr>
        <p:spPr>
          <a:xfrm>
            <a:off x="1362985" y="6102884"/>
            <a:ext cx="6985295" cy="480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1068704" y="6182950"/>
            <a:ext cx="7618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 err="1" smtClean="0"/>
              <a:t>Ferðafrásøgn</a:t>
            </a:r>
            <a:r>
              <a:rPr lang="da-DK" sz="2200" dirty="0" smtClean="0"/>
              <a:t> </a:t>
            </a:r>
            <a:r>
              <a:rPr lang="da-DK" sz="2200" dirty="0" err="1" smtClean="0"/>
              <a:t>við</a:t>
            </a:r>
            <a:r>
              <a:rPr lang="da-DK" sz="2200" dirty="0" smtClean="0"/>
              <a:t> </a:t>
            </a:r>
            <a:r>
              <a:rPr lang="da-DK" sz="2200" dirty="0" err="1" smtClean="0"/>
              <a:t>teksti</a:t>
            </a:r>
            <a:r>
              <a:rPr lang="da-DK" sz="2200" dirty="0" smtClean="0"/>
              <a:t> og </a:t>
            </a:r>
            <a:r>
              <a:rPr lang="da-DK" sz="2200" dirty="0" err="1" smtClean="0"/>
              <a:t>myndum</a:t>
            </a:r>
            <a:r>
              <a:rPr lang="da-DK" sz="2200" dirty="0"/>
              <a:t>: </a:t>
            </a:r>
            <a:r>
              <a:rPr lang="da-DK" sz="2200" dirty="0">
                <a:hlinkClick r:id="rId5"/>
              </a:rPr>
              <a:t>http://</a:t>
            </a:r>
            <a:r>
              <a:rPr lang="da-DK" sz="2200" dirty="0" smtClean="0">
                <a:hlinkClick r:id="rId5"/>
              </a:rPr>
              <a:t>www.namx.fo</a:t>
            </a:r>
            <a:endParaRPr lang="da-DK" sz="2200" dirty="0" smtClean="0"/>
          </a:p>
          <a:p>
            <a:pPr algn="ctr"/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8509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9406"/>
            <a:ext cx="8229600" cy="1460794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Leiðreglur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á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ferðini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50320"/>
            <a:ext cx="8229600" cy="43758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Øll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møta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til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ásettu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tíðir</a:t>
            </a:r>
            <a:endParaRPr lang="da-DK" sz="4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>
              <a:buFont typeface="Wingdings" charset="2"/>
              <a:buChar char="u"/>
            </a:pP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Fylgjast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í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ásettu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bólkum</a:t>
            </a:r>
            <a:endParaRPr lang="da-DK" sz="4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>
              <a:buFont typeface="Wingdings" charset="2"/>
              <a:buChar char="u"/>
            </a:pP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Øll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taka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upp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eftir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sær</a:t>
            </a:r>
          </a:p>
          <a:p>
            <a:pPr>
              <a:buFont typeface="Wingdings" charset="2"/>
              <a:buChar char="u"/>
            </a:pP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Ikki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er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loyvt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at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nýta</a:t>
            </a:r>
            <a:r>
              <a:rPr lang="da-DK" sz="40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da-DK" sz="4000" dirty="0" err="1" smtClean="0">
                <a:solidFill>
                  <a:srgbClr val="FFFF00"/>
                </a:solidFill>
                <a:latin typeface="Times"/>
                <a:cs typeface="Times"/>
              </a:rPr>
              <a:t>rúsdrekka</a:t>
            </a:r>
            <a:endParaRPr lang="da-DK" sz="4000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49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385"/>
            <a:ext cx="8229600" cy="1548955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Berlin –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námsferð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07. – 18. 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mai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/>
            </a:r>
            <a:br>
              <a:rPr lang="da-DK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</a:b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At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minnast</a:t>
            </a:r>
            <a:r>
              <a:rPr lang="da-DK" b="1" u="sng" dirty="0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/ </a:t>
            </a:r>
            <a:r>
              <a:rPr lang="da-DK" b="1" u="sng" dirty="0" err="1" smtClean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spurningar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74236"/>
            <a:ext cx="8229600" cy="4251927"/>
          </a:xfrm>
        </p:spPr>
        <p:txBody>
          <a:bodyPr>
            <a:normAutofit fontScale="85000" lnSpcReduction="20000"/>
          </a:bodyPr>
          <a:lstStyle/>
          <a:p>
            <a:r>
              <a:rPr lang="da-DK" sz="3600" dirty="0" err="1" smtClean="0">
                <a:solidFill>
                  <a:srgbClr val="FFFF00"/>
                </a:solidFill>
              </a:rPr>
              <a:t>Pass</a:t>
            </a:r>
            <a:endParaRPr lang="da-DK" sz="3600" dirty="0" smtClean="0">
              <a:solidFill>
                <a:srgbClr val="FFFF00"/>
              </a:solidFill>
            </a:endParaRPr>
          </a:p>
          <a:p>
            <a:r>
              <a:rPr lang="da-DK" sz="3600" dirty="0" err="1" smtClean="0">
                <a:solidFill>
                  <a:srgbClr val="FFFF00"/>
                </a:solidFill>
              </a:rPr>
              <a:t>Heilivágur</a:t>
            </a:r>
            <a:r>
              <a:rPr lang="da-DK" sz="3600" dirty="0" smtClean="0">
                <a:solidFill>
                  <a:srgbClr val="FFFF00"/>
                </a:solidFill>
              </a:rPr>
              <a:t> – </a:t>
            </a:r>
            <a:r>
              <a:rPr lang="da-DK" sz="3600" dirty="0" err="1" smtClean="0">
                <a:solidFill>
                  <a:srgbClr val="FFFF00"/>
                </a:solidFill>
              </a:rPr>
              <a:t>boða</a:t>
            </a:r>
            <a:r>
              <a:rPr lang="da-DK" sz="3600" dirty="0" smtClean="0">
                <a:solidFill>
                  <a:srgbClr val="FFFF00"/>
                </a:solidFill>
              </a:rPr>
              <a:t> </a:t>
            </a:r>
            <a:r>
              <a:rPr lang="da-DK" sz="3600" dirty="0" err="1" smtClean="0">
                <a:solidFill>
                  <a:srgbClr val="FFFF00"/>
                </a:solidFill>
              </a:rPr>
              <a:t>kontaktlærara</a:t>
            </a:r>
            <a:r>
              <a:rPr lang="da-DK" sz="3600" dirty="0" smtClean="0">
                <a:solidFill>
                  <a:srgbClr val="FFFF00"/>
                </a:solidFill>
              </a:rPr>
              <a:t> </a:t>
            </a:r>
            <a:r>
              <a:rPr lang="da-DK" sz="3600" dirty="0" err="1" smtClean="0">
                <a:solidFill>
                  <a:srgbClr val="FFFF00"/>
                </a:solidFill>
              </a:rPr>
              <a:t>frá</a:t>
            </a:r>
            <a:endParaRPr lang="da-DK" sz="3600" dirty="0" smtClean="0">
              <a:solidFill>
                <a:srgbClr val="FFFF00"/>
              </a:solidFill>
            </a:endParaRPr>
          </a:p>
          <a:p>
            <a:r>
              <a:rPr lang="da-DK" sz="3600" dirty="0" err="1" smtClean="0">
                <a:solidFill>
                  <a:srgbClr val="FFFF00"/>
                </a:solidFill>
              </a:rPr>
              <a:t>Tryggingar</a:t>
            </a:r>
            <a:endParaRPr lang="da-DK" sz="3600" dirty="0" smtClean="0">
              <a:solidFill>
                <a:srgbClr val="FFFF00"/>
              </a:solidFill>
            </a:endParaRPr>
          </a:p>
          <a:p>
            <a:r>
              <a:rPr lang="da-DK" sz="3600" dirty="0" err="1" smtClean="0">
                <a:solidFill>
                  <a:srgbClr val="FFFF00"/>
                </a:solidFill>
              </a:rPr>
              <a:t>Soviposa</a:t>
            </a:r>
            <a:endParaRPr lang="da-DK" sz="3600" dirty="0" smtClean="0">
              <a:solidFill>
                <a:srgbClr val="FFFF00"/>
              </a:solidFill>
            </a:endParaRPr>
          </a:p>
          <a:p>
            <a:r>
              <a:rPr lang="da-DK" sz="3600" dirty="0" err="1" smtClean="0">
                <a:solidFill>
                  <a:srgbClr val="FFFF00"/>
                </a:solidFill>
              </a:rPr>
              <a:t>Handklæði</a:t>
            </a:r>
            <a:endParaRPr lang="da-DK" sz="3600" dirty="0" smtClean="0">
              <a:solidFill>
                <a:srgbClr val="FFFF00"/>
              </a:solidFill>
            </a:endParaRPr>
          </a:p>
          <a:p>
            <a:r>
              <a:rPr lang="da-DK" sz="3600" dirty="0" err="1" smtClean="0">
                <a:solidFill>
                  <a:srgbClr val="FFFF00"/>
                </a:solidFill>
              </a:rPr>
              <a:t>Spurningar</a:t>
            </a:r>
            <a:endParaRPr lang="da-DK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42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usmørk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Tusmørke.thmx</Template>
  <TotalTime>130</TotalTime>
  <Words>183</Words>
  <Application>Microsoft Macintosh PowerPoint</Application>
  <PresentationFormat>Skærmshow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Tusmørke</vt:lpstr>
      <vt:lpstr>Berlin – námsferð 07. – 18. mai</vt:lpstr>
      <vt:lpstr>Berlin – námsferð 07. – 18. mai FERÐAÆTLAN</vt:lpstr>
      <vt:lpstr>Berlin – námsferð 07. – 18. mai Vegleiðandi skrá í Berlin</vt:lpstr>
      <vt:lpstr>Berlin – námsferð 07. – 18. mai Breytir og ábyrgd</vt:lpstr>
      <vt:lpstr>Berlin – námsferð 07. – 18. mai Samskifti</vt:lpstr>
      <vt:lpstr>Berlin – námsferð 07. – 18. mai Leiðreglur á ferðini</vt:lpstr>
      <vt:lpstr>Berlin – námsferð 07. – 18. mai At minnast / spurningar</vt:lpstr>
    </vt:vector>
  </TitlesOfParts>
  <Company>Eysturskúlin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– námsferð 07. – 18. mai</dc:title>
  <dc:creator>Petur Niclasen</dc:creator>
  <cp:lastModifiedBy>Petur Niclasen</cp:lastModifiedBy>
  <cp:revision>14</cp:revision>
  <dcterms:created xsi:type="dcterms:W3CDTF">2015-04-03T10:52:40Z</dcterms:created>
  <dcterms:modified xsi:type="dcterms:W3CDTF">2015-04-22T14:53:21Z</dcterms:modified>
</cp:coreProperties>
</file>